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  <p:sldMasterId id="2147483672" r:id="rId6"/>
    <p:sldMasterId id="2147483751" r:id="rId7"/>
  </p:sldMasterIdLst>
  <p:notesMasterIdLst>
    <p:notesMasterId r:id="rId23"/>
  </p:notesMasterIdLst>
  <p:handoutMasterIdLst>
    <p:handoutMasterId r:id="rId24"/>
  </p:handoutMasterIdLst>
  <p:sldIdLst>
    <p:sldId id="277" r:id="rId8"/>
    <p:sldId id="280" r:id="rId9"/>
    <p:sldId id="264" r:id="rId10"/>
    <p:sldId id="281" r:id="rId11"/>
    <p:sldId id="292" r:id="rId12"/>
    <p:sldId id="278" r:id="rId13"/>
    <p:sldId id="296" r:id="rId14"/>
    <p:sldId id="282" r:id="rId15"/>
    <p:sldId id="283" r:id="rId16"/>
    <p:sldId id="284" r:id="rId17"/>
    <p:sldId id="293" r:id="rId18"/>
    <p:sldId id="285" r:id="rId19"/>
    <p:sldId id="286" r:id="rId20"/>
    <p:sldId id="297" r:id="rId21"/>
    <p:sldId id="287" r:id="rId22"/>
  </p:sldIdLst>
  <p:sldSz cx="9144000" cy="5143500" type="screen16x9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5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2822" userDrawn="1">
          <p15:clr>
            <a:srgbClr val="A4A3A4"/>
          </p15:clr>
        </p15:guide>
        <p15:guide id="4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D"/>
    <a:srgbClr val="3B5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1CE014-EB34-417A-BF8D-F79FA2C7401E}" v="55" dt="2025-07-09T13:01:00.860"/>
    <p1510:client id="{534BACA9-A9EF-4906-AF2D-255B19F2E27E}" v="119" dt="2025-07-09T13:51:19.537"/>
    <p1510:client id="{97AA6665-737D-43E4-B452-77D4443CFC96}" v="28" dt="2025-07-09T12:10:57.720"/>
    <p1510:client id="{F43A5D10-5430-40C5-B00D-6436D447CDF9}" v="2" dt="2025-07-09T14:10:18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89" autoAdjust="0"/>
    <p:restoredTop sz="94694"/>
  </p:normalViewPr>
  <p:slideViewPr>
    <p:cSldViewPr snapToGrid="0">
      <p:cViewPr varScale="1">
        <p:scale>
          <a:sx n="140" d="100"/>
          <a:sy n="140" d="100"/>
        </p:scale>
        <p:origin x="208" y="768"/>
      </p:cViewPr>
      <p:guideLst>
        <p:guide orient="horz" pos="645"/>
        <p:guide pos="226"/>
        <p:guide orient="horz" pos="2822"/>
        <p:guide pos="553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24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544B20-408B-3BDC-BE5F-479E4157A29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83D97D4-E272-2D73-CAC2-9CC2E5821A0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59EB3CB-C347-7F5F-F5D5-C56C8B03E1C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DA4323-411C-1839-2551-279F94A51394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062A4CC-84BE-E149-BCCF-96154A146188}" type="slidenum">
              <a:t>‹N°›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PingFang SC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8666385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7D5797A-A8A0-3477-EE22-B311900BD6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F68B8CB-A502-06DA-283E-F1F4ED3A4AF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Espace réservé de l'en-tête 3">
            <a:extLst>
              <a:ext uri="{FF2B5EF4-FFF2-40B4-BE49-F238E27FC236}">
                <a16:creationId xmlns:a16="http://schemas.microsoft.com/office/drawing/2014/main" id="{A7533559-3ED5-DFFF-27E1-D7174756698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E38E68-FFBA-1F5F-E8FD-53C70E2DDEDA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FAE14A-BF35-FA15-8CAA-92421993A7C3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BA9C98-1FD7-5121-B1D9-136142F3EC7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Tahoma" pitchFamily="2"/>
                <a:cs typeface="Tahoma" pitchFamily="2"/>
              </a:defRPr>
            </a:lvl1pPr>
          </a:lstStyle>
          <a:p>
            <a:pPr lvl="0"/>
            <a:fld id="{266EBE1F-E8CF-C441-9D92-9A69712441B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94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roduction fix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2" descr="Une image contenant texte, Police, capture d’écran, logo">
            <a:extLst>
              <a:ext uri="{FF2B5EF4-FFF2-40B4-BE49-F238E27FC236}">
                <a16:creationId xmlns:a16="http://schemas.microsoft.com/office/drawing/2014/main" id="{EB3ACC00-F06F-4264-F85E-9BA4000DC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3C0E6D2-77FB-CE7B-B820-94E933597247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927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44648" y="996218"/>
            <a:ext cx="5038990" cy="34538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996218"/>
            <a:ext cx="3016242" cy="3453861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0C400B24-AC77-72C6-F853-8D11CF6DC3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19DADDC-7302-4E73-B131-E0E82FF24D8D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2BD52855-CB71-3C7A-B90D-F4DA2552C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7711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C340C295-3EAD-5FA8-3322-38AFD63FA9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2802" y="1016000"/>
            <a:ext cx="3016242" cy="3434079"/>
          </a:xfrm>
          <a:prstGeom prst="rect">
            <a:avLst/>
          </a:prstGeom>
        </p:spPr>
        <p:txBody>
          <a:bodyPr lIns="0" anchor="b" anchorCtr="0"/>
          <a:lstStyle>
            <a:lvl1pPr>
              <a:buFontTx/>
              <a:buNone/>
              <a:defRPr sz="14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 </a:t>
            </a:r>
            <a:r>
              <a:rPr lang="fr-FR" dirty="0" err="1"/>
              <a:t>his</a:t>
            </a:r>
            <a:r>
              <a:rPr lang="fr-FR" dirty="0"/>
              <a:t> </a:t>
            </a:r>
            <a:r>
              <a:rPr lang="fr-FR" dirty="0" err="1"/>
              <a:t>tractibus</a:t>
            </a:r>
            <a:r>
              <a:rPr lang="fr-FR" dirty="0"/>
              <a:t> </a:t>
            </a:r>
            <a:r>
              <a:rPr lang="fr-FR" dirty="0" err="1"/>
              <a:t>navigerum</a:t>
            </a:r>
            <a:r>
              <a:rPr lang="fr-FR" dirty="0"/>
              <a:t> </a:t>
            </a:r>
            <a:r>
              <a:rPr lang="fr-FR" dirty="0" err="1"/>
              <a:t>nusquam</a:t>
            </a:r>
            <a:r>
              <a:rPr lang="fr-FR" dirty="0"/>
              <a:t> </a:t>
            </a:r>
            <a:r>
              <a:rPr lang="fr-FR" dirty="0" err="1"/>
              <a:t>visitur</a:t>
            </a:r>
            <a:r>
              <a:rPr lang="fr-FR" dirty="0"/>
              <a:t> </a:t>
            </a:r>
            <a:r>
              <a:rPr lang="fr-FR" dirty="0" err="1"/>
              <a:t>flumen</a:t>
            </a:r>
            <a:r>
              <a:rPr lang="fr-FR" dirty="0"/>
              <a:t> </a:t>
            </a:r>
            <a:r>
              <a:rPr lang="fr-FR" dirty="0" err="1"/>
              <a:t>sed</a:t>
            </a:r>
            <a:r>
              <a:rPr lang="fr-FR" dirty="0"/>
              <a:t> in </a:t>
            </a:r>
            <a:r>
              <a:rPr lang="fr-FR" dirty="0" err="1"/>
              <a:t>locis</a:t>
            </a:r>
            <a:r>
              <a:rPr lang="fr-FR" dirty="0"/>
              <a:t> </a:t>
            </a:r>
            <a:r>
              <a:rPr lang="fr-FR" dirty="0" err="1"/>
              <a:t>plurimis</a:t>
            </a:r>
            <a:r>
              <a:rPr lang="fr-FR" dirty="0"/>
              <a:t> </a:t>
            </a:r>
            <a:r>
              <a:rPr lang="fr-FR" dirty="0" err="1"/>
              <a:t>aquae</a:t>
            </a:r>
            <a:r>
              <a:rPr lang="fr-FR" dirty="0"/>
              <a:t> </a:t>
            </a:r>
            <a:r>
              <a:rPr lang="fr-FR" dirty="0" err="1"/>
              <a:t>suapte</a:t>
            </a:r>
            <a:r>
              <a:rPr lang="fr-FR" dirty="0"/>
              <a:t> </a:t>
            </a:r>
            <a:r>
              <a:rPr lang="fr-FR" dirty="0" err="1"/>
              <a:t>natura</a:t>
            </a:r>
            <a:r>
              <a:rPr lang="fr-FR" dirty="0"/>
              <a:t> </a:t>
            </a:r>
            <a:r>
              <a:rPr lang="fr-FR" dirty="0" err="1"/>
              <a:t>calentes</a:t>
            </a:r>
            <a:r>
              <a:rPr lang="fr-FR" dirty="0"/>
              <a:t> </a:t>
            </a:r>
            <a:r>
              <a:rPr lang="fr-FR" dirty="0" err="1"/>
              <a:t>emergunt</a:t>
            </a:r>
            <a:r>
              <a:rPr lang="fr-FR" dirty="0"/>
              <a:t> ad usus </a:t>
            </a:r>
            <a:r>
              <a:rPr lang="fr-FR" dirty="0" err="1"/>
              <a:t>aptae</a:t>
            </a:r>
            <a:r>
              <a:rPr lang="fr-FR" dirty="0"/>
              <a:t> </a:t>
            </a:r>
            <a:r>
              <a:rPr lang="fr-FR" dirty="0" err="1"/>
              <a:t>multiplicium</a:t>
            </a:r>
            <a:r>
              <a:rPr lang="fr-FR" dirty="0"/>
              <a:t> </a:t>
            </a:r>
            <a:r>
              <a:rPr lang="fr-FR" dirty="0" err="1"/>
              <a:t>medelarum</a:t>
            </a:r>
            <a:r>
              <a:rPr lang="fr-FR" dirty="0"/>
              <a:t>. verum has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regiones</a:t>
            </a:r>
            <a:r>
              <a:rPr lang="fr-FR" dirty="0"/>
              <a:t> pari sorte </a:t>
            </a:r>
            <a:r>
              <a:rPr lang="fr-FR" dirty="0" err="1"/>
              <a:t>Pompeius</a:t>
            </a:r>
            <a:r>
              <a:rPr lang="fr-FR" dirty="0"/>
              <a:t> </a:t>
            </a:r>
            <a:r>
              <a:rPr lang="fr-FR" dirty="0" err="1"/>
              <a:t>Iudaeis</a:t>
            </a:r>
            <a:r>
              <a:rPr lang="fr-FR" dirty="0"/>
              <a:t> </a:t>
            </a:r>
            <a:r>
              <a:rPr lang="fr-FR" dirty="0" err="1"/>
              <a:t>domitis</a:t>
            </a:r>
            <a:r>
              <a:rPr lang="fr-FR" dirty="0"/>
              <a:t> et </a:t>
            </a:r>
            <a:r>
              <a:rPr lang="fr-FR" dirty="0" err="1"/>
              <a:t>Hierosolymis</a:t>
            </a:r>
            <a:r>
              <a:rPr lang="fr-FR" dirty="0"/>
              <a:t> </a:t>
            </a:r>
            <a:r>
              <a:rPr lang="fr-FR" dirty="0" err="1"/>
              <a:t>captis</a:t>
            </a:r>
            <a:r>
              <a:rPr lang="fr-FR" dirty="0"/>
              <a:t> in </a:t>
            </a:r>
            <a:r>
              <a:rPr lang="fr-FR" dirty="0" err="1"/>
              <a:t>provinciae</a:t>
            </a:r>
            <a:r>
              <a:rPr lang="fr-FR" dirty="0"/>
              <a:t> </a:t>
            </a:r>
            <a:r>
              <a:rPr lang="fr-FR" dirty="0" err="1"/>
              <a:t>speciem</a:t>
            </a:r>
            <a:r>
              <a:rPr lang="fr-FR" dirty="0"/>
              <a:t> </a:t>
            </a:r>
            <a:r>
              <a:rPr lang="fr-FR" dirty="0" err="1"/>
              <a:t>delata</a:t>
            </a:r>
            <a:r>
              <a:rPr lang="fr-FR" dirty="0"/>
              <a:t> iuris </a:t>
            </a:r>
            <a:r>
              <a:rPr lang="fr-FR" dirty="0" err="1"/>
              <a:t>dictione</a:t>
            </a:r>
            <a:r>
              <a:rPr lang="fr-FR" dirty="0"/>
              <a:t> </a:t>
            </a:r>
            <a:r>
              <a:rPr lang="fr-FR" dirty="0" err="1"/>
              <a:t>formavit</a:t>
            </a:r>
            <a:r>
              <a:rPr lang="fr-FR" dirty="0"/>
              <a:t>.</a:t>
            </a:r>
          </a:p>
        </p:txBody>
      </p:sp>
      <p:sp>
        <p:nvSpPr>
          <p:cNvPr id="9" name="Espace réservé du graphique 8">
            <a:extLst>
              <a:ext uri="{FF2B5EF4-FFF2-40B4-BE49-F238E27FC236}">
                <a16:creationId xmlns:a16="http://schemas.microsoft.com/office/drawing/2014/main" id="{C57B5FEF-7A2E-2260-479B-395CAA1AB530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3744647" y="1016000"/>
            <a:ext cx="5026025" cy="3434077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73919A-A575-40E5-901C-A8F12CF7E6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FCD1B4AD-AF1F-4574-B66C-112D5B950CAF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1" name="Espace réservé du numéro de diapositive 15">
            <a:extLst>
              <a:ext uri="{FF2B5EF4-FFF2-40B4-BE49-F238E27FC236}">
                <a16:creationId xmlns:a16="http://schemas.microsoft.com/office/drawing/2014/main" id="{92AABB7A-4D0F-30BE-C229-7124E13B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233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4" name="Espace réservé de la date 9">
            <a:extLst>
              <a:ext uri="{FF2B5EF4-FFF2-40B4-BE49-F238E27FC236}">
                <a16:creationId xmlns:a16="http://schemas.microsoft.com/office/drawing/2014/main" id="{C684245D-A502-113E-F1AB-58A1D343B7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52F91926-7EA9-41E2-B0BE-8629E9E29CE6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6" name="Espace réservé du numéro de diapositive 15">
            <a:extLst>
              <a:ext uri="{FF2B5EF4-FFF2-40B4-BE49-F238E27FC236}">
                <a16:creationId xmlns:a16="http://schemas.microsoft.com/office/drawing/2014/main" id="{DF5539EA-5D11-3B4B-7D46-DDC98AD4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7970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talement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9">
            <a:extLst>
              <a:ext uri="{FF2B5EF4-FFF2-40B4-BE49-F238E27FC236}">
                <a16:creationId xmlns:a16="http://schemas.microsoft.com/office/drawing/2014/main" id="{72D86467-FD7C-DD25-F8AE-6FA718594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DCEE18A-0296-4C82-AB92-59F6D52B56CC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4" name="Espace réservé du numéro de diapositive 15">
            <a:extLst>
              <a:ext uri="{FF2B5EF4-FFF2-40B4-BE49-F238E27FC236}">
                <a16:creationId xmlns:a16="http://schemas.microsoft.com/office/drawing/2014/main" id="{4D08FDAD-FA1B-EA7D-A122-95A9F0955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3398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76F4E34F-1540-DB68-3E8C-B98AFBEEC3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DFD45275-7272-4D8C-A72D-9FF038D13ED6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7" name="Espace réservé du numéro de diapositive 15">
            <a:extLst>
              <a:ext uri="{FF2B5EF4-FFF2-40B4-BE49-F238E27FC236}">
                <a16:creationId xmlns:a16="http://schemas.microsoft.com/office/drawing/2014/main" id="{992B5B96-E2B2-01C2-AC62-7ED7B68AC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1540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troduction anim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 16">
            <a:extLst>
              <a:ext uri="{FF2B5EF4-FFF2-40B4-BE49-F238E27FC236}">
                <a16:creationId xmlns:a16="http://schemas.microsoft.com/office/drawing/2014/main" id="{93D2DE5C-512A-29ED-B9C3-59EC8A93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9818" y="1573320"/>
            <a:ext cx="6722099" cy="1180530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D11E30DA-5EC5-F565-922D-E290988869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9036" y="2992107"/>
            <a:ext cx="1434267" cy="1011441"/>
          </a:xfrm>
          <a:prstGeom prst="rect">
            <a:avLst/>
          </a:prstGeom>
        </p:spPr>
      </p:pic>
      <p:pic>
        <p:nvPicPr>
          <p:cNvPr id="19" name="Graphique 18">
            <a:extLst>
              <a:ext uri="{FF2B5EF4-FFF2-40B4-BE49-F238E27FC236}">
                <a16:creationId xmlns:a16="http://schemas.microsoft.com/office/drawing/2014/main" id="{6BBECA1E-37DD-AF33-35D5-2987CB810D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1843" y="2292750"/>
            <a:ext cx="1540313" cy="558000"/>
          </a:xfrm>
          <a:prstGeom prst="rect">
            <a:avLst/>
          </a:prstGeom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B9428B29-6BCD-B910-F57A-79288FD639F6}"/>
              </a:ext>
            </a:extLst>
          </p:cNvPr>
          <p:cNvSpPr txBox="1"/>
          <p:nvPr userDrawn="1"/>
        </p:nvSpPr>
        <p:spPr>
          <a:xfrm>
            <a:off x="1047626" y="4390860"/>
            <a:ext cx="66344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pic>
        <p:nvPicPr>
          <p:cNvPr id="33" name="Image 2" descr="Une image contenant texte, Police, capture d’écran, logo">
            <a:extLst>
              <a:ext uri="{FF2B5EF4-FFF2-40B4-BE49-F238E27FC236}">
                <a16:creationId xmlns:a16="http://schemas.microsoft.com/office/drawing/2014/main" id="{78C67DBF-DD78-3D33-96A8-608C5D33D5B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lum/>
            <a:alphaModFix/>
          </a:blip>
          <a:srcRect t="8047" b="9172"/>
          <a:stretch>
            <a:fillRect/>
          </a:stretch>
        </p:blipFill>
        <p:spPr>
          <a:xfrm>
            <a:off x="583022" y="646575"/>
            <a:ext cx="7772039" cy="3543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-0.278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-1392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2" grpId="3"/>
    </p:bldLst>
  </p:timing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/SOUS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3079D-6306-B138-2D3C-4056866A9A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999" y="2354239"/>
            <a:ext cx="8423639" cy="1097621"/>
          </a:xfrm>
        </p:spPr>
        <p:txBody>
          <a:bodyPr anchor="t" anchorCtr="0"/>
          <a:lstStyle>
            <a:lvl1pPr algn="l">
              <a:defRPr sz="4000" cap="all" baseline="0"/>
            </a:lvl1pPr>
          </a:lstStyle>
          <a:p>
            <a:r>
              <a:rPr lang="fr-FR" dirty="0"/>
              <a:t>Titre</a:t>
            </a:r>
            <a:br>
              <a:rPr lang="fr-FR" dirty="0"/>
            </a:br>
            <a:r>
              <a:rPr lang="fr-FR" dirty="0"/>
              <a:t>Sous -titre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3DD040-E468-6954-36E5-D75959AEB4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000" y="3528061"/>
            <a:ext cx="8423638" cy="27432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1700" b="0" cap="none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Complément éventuel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360683C9-8FC1-4BCC-6A0B-335C30D6C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arianne" panose="02000000000000000000" pitchFamily="50" charset="0"/>
              </a:defRPr>
            </a:lvl1pPr>
          </a:lstStyle>
          <a:p>
            <a:fld id="{F09E64B0-2EA4-43AD-AB36-E9E2ABE539D5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337723E-9E49-27A8-1028-B964031A99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1521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14280"/>
            <a:ext cx="8423640" cy="61132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1977420"/>
            <a:ext cx="8410987" cy="2441047"/>
          </a:xfrm>
          <a:prstGeom prst="rect">
            <a:avLst/>
          </a:prstGeom>
        </p:spPr>
        <p:txBody>
          <a:bodyPr lIns="0" numCol="3" spcCol="468000"/>
          <a:lstStyle>
            <a:lvl1pPr indent="-180000">
              <a:spcAft>
                <a:spcPts val="800"/>
              </a:spcAft>
              <a:buAutoNum type="arabicPeriod"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dirty="0"/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4B469C-1AB5-959B-B62D-5953D0A2D05B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E3DAAE7-3BBE-F676-F5F8-B671F9922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A750EB33-19E3-4ED2-9F6A-251767A7A42B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B7D29E48-A155-19CE-DDEB-0533D3EE5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643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- 3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60000" y="1015200"/>
            <a:ext cx="8423640" cy="6192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Sommaire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1976400"/>
            <a:ext cx="2556000" cy="242516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1976400"/>
            <a:ext cx="2556000" cy="2424659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1976400"/>
            <a:ext cx="2556000" cy="2424660"/>
          </a:xfrm>
          <a:prstGeom prst="rect">
            <a:avLst/>
          </a:prstGeom>
        </p:spPr>
        <p:txBody>
          <a:bodyPr lIns="0"/>
          <a:lstStyle>
            <a:lvl1pPr indent="-180000">
              <a:spcAft>
                <a:spcPts val="800"/>
              </a:spcAft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Sous-titre de partie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D82F5B6-99D2-2671-28FD-1176D3D0ED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0AA3FC9-9A7A-47D0-9B43-0A7DF4E34A81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74A70C67-71B2-AE58-073C-228DAAA25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4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>
            <a:extLst>
              <a:ext uri="{FF2B5EF4-FFF2-40B4-BE49-F238E27FC236}">
                <a16:creationId xmlns:a16="http://schemas.microsoft.com/office/drawing/2014/main" id="{054BAC22-E4FB-E56F-0458-B0C656038D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2910" y="822325"/>
            <a:ext cx="9144000" cy="4321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fr-FR"/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8FAF995A-FC77-92B8-BE2A-0E9CDB6B5872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F4BC8EB6-83DE-DDBE-7D12-BCAA027973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999" y="4864259"/>
            <a:ext cx="5151438" cy="201612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buNone/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34EB1DFE-719D-A13C-419C-123B2A08BD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2" y="2438400"/>
            <a:ext cx="8423275" cy="1363663"/>
          </a:xfrm>
          <a:prstGeom prst="rect">
            <a:avLst/>
          </a:prstGeom>
        </p:spPr>
        <p:txBody>
          <a:bodyPr lIns="0"/>
          <a:lstStyle>
            <a:lvl1pPr>
              <a:buFontTx/>
              <a:buNone/>
              <a:defRPr sz="3600"/>
            </a:lvl1pPr>
            <a:lvl2pPr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1. Titre de partie</a:t>
            </a:r>
          </a:p>
        </p:txBody>
      </p:sp>
      <p:sp>
        <p:nvSpPr>
          <p:cNvPr id="8" name="Espace réservé de la date 9">
            <a:extLst>
              <a:ext uri="{FF2B5EF4-FFF2-40B4-BE49-F238E27FC236}">
                <a16:creationId xmlns:a16="http://schemas.microsoft.com/office/drawing/2014/main" id="{4C4243B3-E0E3-468E-CBC0-A89F6C1946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CA3AC0C-F9FF-42E9-89F5-6862D818B89B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9" name="Espace réservé du numéro de diapositive 15">
            <a:extLst>
              <a:ext uri="{FF2B5EF4-FFF2-40B4-BE49-F238E27FC236}">
                <a16:creationId xmlns:a16="http://schemas.microsoft.com/office/drawing/2014/main" id="{9A1CCD59-0706-E5A3-6DB2-F6D6B059B3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977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zo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2363"/>
            <a:ext cx="8423640" cy="63308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5" y="2003146"/>
            <a:ext cx="2556000" cy="2415831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accedente</a:t>
            </a:r>
            <a:r>
              <a:rPr lang="fr-FR" dirty="0"/>
              <a:t> quod et </a:t>
            </a:r>
            <a:r>
              <a:rPr lang="fr-FR" dirty="0" err="1"/>
              <a:t>nomenclatores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C4171FD7-464F-FD8F-BC48-21FE60C0D0D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93818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 </a:t>
            </a:r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46DEED1D-233F-CA2E-3209-8B10A77FB6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21495" y="2003146"/>
            <a:ext cx="2556000" cy="2415322"/>
          </a:xfrm>
          <a:prstGeom prst="rect">
            <a:avLst/>
          </a:prstGeom>
        </p:spPr>
        <p:txBody>
          <a:bodyPr lIns="0"/>
          <a:lstStyle>
            <a:lvl1pPr marL="0" indent="0">
              <a:spcAft>
                <a:spcPts val="800"/>
              </a:spcAft>
              <a:buNone/>
              <a:defRPr/>
            </a:lvl1pPr>
            <a:lvl2pPr marL="180000" indent="0">
              <a:spcBef>
                <a:spcPts val="600"/>
              </a:spcBef>
              <a:spcAft>
                <a:spcPts val="800"/>
              </a:spcAft>
              <a:buNone/>
              <a:defRPr/>
            </a:lvl2pPr>
          </a:lstStyle>
          <a:p>
            <a:pPr lvl="0"/>
            <a:r>
              <a:rPr lang="fr-FR" dirty="0" err="1"/>
              <a:t>atque</a:t>
            </a:r>
            <a:r>
              <a:rPr lang="fr-FR" dirty="0"/>
              <a:t> sollicita, </a:t>
            </a:r>
            <a:r>
              <a:rPr lang="fr-FR" dirty="0" err="1"/>
              <a:t>nullus</a:t>
            </a:r>
            <a:r>
              <a:rPr lang="fr-FR" dirty="0"/>
              <a:t> locus </a:t>
            </a:r>
            <a:r>
              <a:rPr lang="fr-FR" dirty="0" err="1"/>
              <a:t>amicitiae</a:t>
            </a:r>
            <a:r>
              <a:rPr lang="fr-FR" dirty="0"/>
              <a:t>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  <a:p>
            <a:pPr lvl="0"/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2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A39AB2CB-F293-2E56-0847-27D670518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80A52E2E-EB36-413D-B51B-5B1F10FD7B54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EEB6919-5B3C-B972-ED36-64F3C938C6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2698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ur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59998" y="1028901"/>
            <a:ext cx="8423640" cy="6000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AF02805E-CCA4-20C6-F2D2-8ACA258A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504" y="2003146"/>
            <a:ext cx="8423639" cy="2415831"/>
          </a:xfrm>
          <a:prstGeom prst="rect">
            <a:avLst/>
          </a:prstGeom>
        </p:spPr>
        <p:txBody>
          <a:bodyPr lIns="0" numCol="3" spcCol="468000"/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/>
            </a:lvl1pPr>
            <a:lvl2pPr marL="360000" indent="-180000">
              <a:spcBef>
                <a:spcPts val="600"/>
              </a:spcBef>
              <a:spcAft>
                <a:spcPts val="800"/>
              </a:spcAft>
              <a:defRPr/>
            </a:lvl2pPr>
          </a:lstStyle>
          <a:p>
            <a:pPr lvl="0"/>
            <a:r>
              <a:rPr lang="fr-FR" dirty="0"/>
              <a:t>Ego </a:t>
            </a:r>
            <a:r>
              <a:rPr lang="fr-FR" dirty="0" err="1"/>
              <a:t>vero</a:t>
            </a:r>
            <a:r>
              <a:rPr lang="fr-FR" dirty="0"/>
              <a:t> sic </a:t>
            </a:r>
            <a:r>
              <a:rPr lang="fr-FR" dirty="0" err="1"/>
              <a:t>intellego</a:t>
            </a:r>
            <a:r>
              <a:rPr lang="fr-FR" dirty="0"/>
              <a:t>, Patres </a:t>
            </a:r>
            <a:r>
              <a:rPr lang="fr-FR" dirty="0" err="1"/>
              <a:t>conscripti</a:t>
            </a:r>
            <a:r>
              <a:rPr lang="fr-FR" dirty="0"/>
              <a:t>, nos hoc </a:t>
            </a:r>
            <a:r>
              <a:rPr lang="fr-FR" dirty="0" err="1"/>
              <a:t>tempore</a:t>
            </a:r>
            <a:r>
              <a:rPr lang="fr-FR" dirty="0"/>
              <a:t> in </a:t>
            </a:r>
            <a:r>
              <a:rPr lang="fr-FR" dirty="0" err="1"/>
              <a:t>provinciis</a:t>
            </a:r>
            <a:r>
              <a:rPr lang="fr-FR" dirty="0"/>
              <a:t> </a:t>
            </a:r>
            <a:r>
              <a:rPr lang="fr-FR" dirty="0" err="1"/>
              <a:t>decernendis</a:t>
            </a:r>
            <a:r>
              <a:rPr lang="fr-FR" dirty="0"/>
              <a:t> </a:t>
            </a:r>
            <a:r>
              <a:rPr lang="fr-FR" dirty="0" err="1"/>
              <a:t>perpetuae</a:t>
            </a:r>
            <a:r>
              <a:rPr lang="fr-FR" dirty="0"/>
              <a:t> </a:t>
            </a:r>
            <a:r>
              <a:rPr lang="fr-FR" dirty="0" err="1"/>
              <a:t>pacis</a:t>
            </a:r>
            <a:r>
              <a:rPr lang="fr-FR" dirty="0"/>
              <a:t> </a:t>
            </a:r>
            <a:r>
              <a:rPr lang="fr-FR" dirty="0" err="1"/>
              <a:t>habere</a:t>
            </a:r>
            <a:r>
              <a:rPr lang="fr-FR" dirty="0"/>
              <a:t> </a:t>
            </a:r>
            <a:r>
              <a:rPr lang="fr-FR" dirty="0" err="1"/>
              <a:t>oportere</a:t>
            </a:r>
            <a:r>
              <a:rPr lang="fr-FR" dirty="0"/>
              <a:t> </a:t>
            </a:r>
            <a:r>
              <a:rPr lang="fr-FR" dirty="0" err="1"/>
              <a:t>rationem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hoc non sentit </a:t>
            </a:r>
            <a:r>
              <a:rPr lang="fr-FR" dirty="0" err="1"/>
              <a:t>omnia</a:t>
            </a:r>
            <a:r>
              <a:rPr lang="fr-FR" dirty="0"/>
              <a:t> alia esse </a:t>
            </a:r>
            <a:r>
              <a:rPr lang="fr-FR" dirty="0" err="1"/>
              <a:t>nobis</a:t>
            </a:r>
            <a:r>
              <a:rPr lang="fr-FR" dirty="0"/>
              <a:t> </a:t>
            </a:r>
            <a:r>
              <a:rPr lang="fr-FR" dirty="0" err="1"/>
              <a:t>vacua</a:t>
            </a:r>
            <a:r>
              <a:rPr lang="fr-FR" dirty="0"/>
              <a:t> ab omni </a:t>
            </a:r>
            <a:r>
              <a:rPr lang="fr-FR" dirty="0" err="1"/>
              <a:t>periculo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etiam</a:t>
            </a:r>
            <a:r>
              <a:rPr lang="fr-FR" dirty="0"/>
              <a:t> </a:t>
            </a:r>
            <a:r>
              <a:rPr lang="fr-FR" dirty="0" err="1"/>
              <a:t>suspicione</a:t>
            </a:r>
            <a:r>
              <a:rPr lang="fr-FR" dirty="0"/>
              <a:t> belli?</a:t>
            </a:r>
          </a:p>
          <a:p>
            <a:pPr lvl="0"/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</a:t>
            </a:r>
            <a:r>
              <a:rPr lang="fr-FR" dirty="0" err="1"/>
              <a:t>eruditos</a:t>
            </a:r>
            <a:r>
              <a:rPr lang="fr-FR" dirty="0"/>
              <a:t> et </a:t>
            </a:r>
            <a:r>
              <a:rPr lang="fr-FR" dirty="0" err="1"/>
              <a:t>sobrios</a:t>
            </a:r>
            <a:r>
              <a:rPr lang="fr-FR" dirty="0"/>
              <a:t> ut </a:t>
            </a:r>
            <a:r>
              <a:rPr lang="fr-FR" dirty="0" err="1"/>
              <a:t>infaustos</a:t>
            </a:r>
            <a:r>
              <a:rPr lang="fr-FR" dirty="0"/>
              <a:t> et inutiles </a:t>
            </a:r>
            <a:r>
              <a:rPr lang="fr-FR" dirty="0" err="1"/>
              <a:t>vitant</a:t>
            </a:r>
            <a:r>
              <a:rPr lang="fr-FR" dirty="0"/>
              <a:t>, </a:t>
            </a:r>
            <a:r>
              <a:rPr lang="fr-FR" dirty="0" err="1"/>
              <a:t>eo</a:t>
            </a:r>
            <a:r>
              <a:rPr lang="fr-FR" dirty="0"/>
              <a:t> </a:t>
            </a:r>
            <a:r>
              <a:rPr lang="fr-FR" dirty="0" err="1"/>
              <a:t>quoque</a:t>
            </a:r>
            <a:r>
              <a:rPr lang="fr-FR" dirty="0"/>
              <a:t> </a:t>
            </a:r>
            <a:r>
              <a:rPr lang="fr-FR" dirty="0" err="1"/>
              <a:t>omenclatores</a:t>
            </a:r>
            <a:r>
              <a:rPr lang="fr-FR" dirty="0"/>
              <a:t> </a:t>
            </a:r>
            <a:r>
              <a:rPr lang="fr-FR" dirty="0" err="1"/>
              <a:t>adsueti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et </a:t>
            </a:r>
            <a:r>
              <a:rPr lang="fr-FR" dirty="0" err="1"/>
              <a:t>talia</a:t>
            </a:r>
            <a:r>
              <a:rPr lang="fr-FR" dirty="0"/>
              <a:t> </a:t>
            </a:r>
            <a:r>
              <a:rPr lang="fr-FR" dirty="0" err="1"/>
              <a:t>venditare</a:t>
            </a:r>
            <a:r>
              <a:rPr lang="fr-FR" dirty="0"/>
              <a:t>, </a:t>
            </a:r>
            <a:r>
              <a:rPr lang="fr-FR" dirty="0" err="1"/>
              <a:t>mercede</a:t>
            </a:r>
            <a:r>
              <a:rPr lang="fr-FR" dirty="0"/>
              <a:t> accepta </a:t>
            </a:r>
            <a:r>
              <a:rPr lang="fr-FR" dirty="0" err="1"/>
              <a:t>lucris</a:t>
            </a:r>
            <a:r>
              <a:rPr lang="fr-FR" dirty="0"/>
              <a:t> </a:t>
            </a:r>
            <a:r>
              <a:rPr lang="fr-FR" dirty="0" err="1"/>
              <a:t>quosdam</a:t>
            </a:r>
            <a:r>
              <a:rPr lang="fr-FR" dirty="0"/>
              <a:t> et </a:t>
            </a:r>
            <a:r>
              <a:rPr lang="fr-FR" dirty="0" err="1"/>
              <a:t>prandiis</a:t>
            </a:r>
            <a:r>
              <a:rPr lang="fr-FR" dirty="0"/>
              <a:t> </a:t>
            </a:r>
            <a:r>
              <a:rPr lang="fr-FR" dirty="0" err="1"/>
              <a:t>inserunt</a:t>
            </a:r>
            <a:r>
              <a:rPr lang="fr-FR" dirty="0"/>
              <a:t> </a:t>
            </a:r>
            <a:r>
              <a:rPr lang="fr-FR" dirty="0" err="1"/>
              <a:t>subditicios</a:t>
            </a:r>
            <a:r>
              <a:rPr lang="fr-FR" dirty="0"/>
              <a:t> </a:t>
            </a:r>
            <a:r>
              <a:rPr lang="fr-FR" dirty="0" err="1"/>
              <a:t>ignobiles</a:t>
            </a:r>
            <a:r>
              <a:rPr lang="fr-FR" dirty="0"/>
              <a:t> et </a:t>
            </a:r>
            <a:r>
              <a:rPr lang="fr-FR" dirty="0" err="1"/>
              <a:t>obscuros</a:t>
            </a:r>
            <a:r>
              <a:rPr lang="fr-FR" dirty="0"/>
              <a:t>.</a:t>
            </a:r>
          </a:p>
          <a:p>
            <a:pPr lvl="0"/>
            <a:endParaRPr lang="fr-FR" dirty="0"/>
          </a:p>
          <a:p>
            <a:pPr lvl="0"/>
            <a:r>
              <a:rPr lang="fr-FR" dirty="0"/>
              <a:t>Non ergo </a:t>
            </a:r>
            <a:r>
              <a:rPr lang="fr-FR" dirty="0" err="1"/>
              <a:t>erunt</a:t>
            </a:r>
            <a:r>
              <a:rPr lang="fr-FR" dirty="0"/>
              <a:t> </a:t>
            </a:r>
            <a:r>
              <a:rPr lang="fr-FR" dirty="0" err="1"/>
              <a:t>homines</a:t>
            </a:r>
            <a:r>
              <a:rPr lang="fr-FR" dirty="0"/>
              <a:t> </a:t>
            </a:r>
            <a:r>
              <a:rPr lang="fr-FR" dirty="0" err="1"/>
              <a:t>deliciis</a:t>
            </a:r>
            <a:r>
              <a:rPr lang="fr-FR" dirty="0"/>
              <a:t> diffluentes </a:t>
            </a:r>
            <a:r>
              <a:rPr lang="fr-FR" dirty="0" err="1"/>
              <a:t>audiendi</a:t>
            </a:r>
            <a:r>
              <a:rPr lang="fr-FR" dirty="0"/>
              <a:t>, si </a:t>
            </a:r>
            <a:r>
              <a:rPr lang="fr-FR" dirty="0" err="1"/>
              <a:t>quando</a:t>
            </a:r>
            <a:r>
              <a:rPr lang="fr-FR" dirty="0"/>
              <a:t> de </a:t>
            </a:r>
            <a:r>
              <a:rPr lang="fr-FR" dirty="0" err="1"/>
              <a:t>amicitia</a:t>
            </a:r>
            <a:r>
              <a:rPr lang="fr-FR" dirty="0"/>
              <a:t>, </a:t>
            </a:r>
            <a:r>
              <a:rPr lang="fr-FR" dirty="0" err="1"/>
              <a:t>quam</a:t>
            </a:r>
            <a:r>
              <a:rPr lang="fr-FR" dirty="0"/>
              <a:t> nec </a:t>
            </a:r>
            <a:r>
              <a:rPr lang="fr-FR" dirty="0" err="1"/>
              <a:t>usu</a:t>
            </a:r>
            <a:r>
              <a:rPr lang="fr-FR" dirty="0"/>
              <a:t> nec </a:t>
            </a:r>
            <a:r>
              <a:rPr lang="fr-FR" dirty="0" err="1"/>
              <a:t>ratione</a:t>
            </a:r>
            <a:r>
              <a:rPr lang="fr-FR" dirty="0"/>
              <a:t> </a:t>
            </a:r>
            <a:r>
              <a:rPr lang="fr-FR" dirty="0" err="1"/>
              <a:t>habent</a:t>
            </a:r>
            <a:r>
              <a:rPr lang="fr-FR" dirty="0"/>
              <a:t> </a:t>
            </a:r>
            <a:r>
              <a:rPr lang="fr-FR" dirty="0" err="1"/>
              <a:t>cognitam</a:t>
            </a:r>
            <a:r>
              <a:rPr lang="fr-FR" dirty="0"/>
              <a:t>, </a:t>
            </a:r>
            <a:r>
              <a:rPr lang="fr-FR" dirty="0" err="1"/>
              <a:t>disputabunt</a:t>
            </a:r>
            <a:r>
              <a:rPr lang="fr-FR" dirty="0"/>
              <a:t>. Nam </a:t>
            </a:r>
            <a:r>
              <a:rPr lang="fr-FR" dirty="0" err="1"/>
              <a:t>quis</a:t>
            </a:r>
            <a:r>
              <a:rPr lang="fr-FR" dirty="0"/>
              <a:t> est, pro </a:t>
            </a:r>
            <a:r>
              <a:rPr lang="fr-FR" dirty="0" err="1"/>
              <a:t>deorum</a:t>
            </a:r>
            <a:r>
              <a:rPr lang="fr-FR" dirty="0"/>
              <a:t> </a:t>
            </a:r>
            <a:r>
              <a:rPr lang="fr-FR" dirty="0" err="1"/>
              <a:t>fidem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</a:t>
            </a:r>
            <a:r>
              <a:rPr lang="fr-FR" dirty="0" err="1"/>
              <a:t>hominum</a:t>
            </a:r>
            <a:r>
              <a:rPr lang="fr-FR" dirty="0"/>
              <a:t>! qui </a:t>
            </a:r>
            <a:r>
              <a:rPr lang="fr-FR" dirty="0" err="1"/>
              <a:t>velit</a:t>
            </a:r>
            <a:r>
              <a:rPr lang="fr-FR" dirty="0"/>
              <a:t>, ut </a:t>
            </a:r>
            <a:r>
              <a:rPr lang="fr-FR" dirty="0" err="1"/>
              <a:t>neque</a:t>
            </a:r>
            <a:r>
              <a:rPr lang="fr-FR" dirty="0"/>
              <a:t> </a:t>
            </a:r>
            <a:r>
              <a:rPr lang="fr-FR" dirty="0" err="1"/>
              <a:t>diligat</a:t>
            </a:r>
            <a:r>
              <a:rPr lang="fr-FR" dirty="0"/>
              <a:t> </a:t>
            </a:r>
            <a:r>
              <a:rPr lang="fr-FR" dirty="0" err="1"/>
              <a:t>quemquam</a:t>
            </a:r>
            <a:r>
              <a:rPr lang="fr-FR" dirty="0"/>
              <a:t> nec </a:t>
            </a:r>
            <a:r>
              <a:rPr lang="fr-FR" dirty="0" err="1"/>
              <a:t>ipse</a:t>
            </a:r>
            <a:r>
              <a:rPr lang="fr-FR" dirty="0"/>
              <a:t> ab </a:t>
            </a:r>
            <a:r>
              <a:rPr lang="fr-FR" dirty="0" err="1"/>
              <a:t>ullo</a:t>
            </a:r>
            <a:r>
              <a:rPr lang="fr-FR" dirty="0"/>
              <a:t> </a:t>
            </a:r>
            <a:r>
              <a:rPr lang="fr-FR" dirty="0" err="1"/>
              <a:t>diligatur</a:t>
            </a:r>
            <a:r>
              <a:rPr lang="fr-FR" dirty="0"/>
              <a:t>, </a:t>
            </a:r>
            <a:r>
              <a:rPr lang="fr-FR" dirty="0" err="1"/>
              <a:t>circumfluere</a:t>
            </a:r>
            <a:r>
              <a:rPr lang="fr-FR" dirty="0"/>
              <a:t> omnibus.</a:t>
            </a:r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endParaRPr lang="fr-FR" dirty="0"/>
          </a:p>
          <a:p>
            <a:pPr lvl="0"/>
            <a:r>
              <a:rPr lang="fr-FR" dirty="0" err="1"/>
              <a:t>Copiis</a:t>
            </a:r>
            <a:r>
              <a:rPr lang="fr-FR" dirty="0"/>
              <a:t> </a:t>
            </a:r>
            <a:r>
              <a:rPr lang="fr-FR" dirty="0" err="1"/>
              <a:t>atque</a:t>
            </a:r>
            <a:r>
              <a:rPr lang="fr-FR" dirty="0"/>
              <a:t> in omnium </a:t>
            </a:r>
            <a:r>
              <a:rPr lang="fr-FR" dirty="0" err="1"/>
              <a:t>rerum</a:t>
            </a:r>
            <a:r>
              <a:rPr lang="fr-FR" dirty="0"/>
              <a:t> </a:t>
            </a:r>
            <a:r>
              <a:rPr lang="fr-FR" dirty="0" err="1"/>
              <a:t>abundantia</a:t>
            </a:r>
            <a:r>
              <a:rPr lang="fr-FR" dirty="0"/>
              <a:t> </a:t>
            </a:r>
            <a:r>
              <a:rPr lang="fr-FR" dirty="0" err="1"/>
              <a:t>vivere</a:t>
            </a:r>
            <a:r>
              <a:rPr lang="fr-FR" dirty="0"/>
              <a:t>?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enim</a:t>
            </a:r>
            <a:r>
              <a:rPr lang="fr-FR" dirty="0"/>
              <a:t> est </a:t>
            </a:r>
            <a:r>
              <a:rPr lang="fr-FR" dirty="0" err="1"/>
              <a:t>tyrannorum</a:t>
            </a:r>
            <a:r>
              <a:rPr lang="fr-FR" dirty="0"/>
              <a:t> </a:t>
            </a:r>
            <a:r>
              <a:rPr lang="fr-FR" dirty="0" err="1"/>
              <a:t>vita</a:t>
            </a:r>
            <a:r>
              <a:rPr lang="fr-FR" dirty="0"/>
              <a:t> </a:t>
            </a:r>
            <a:r>
              <a:rPr lang="fr-FR" dirty="0" err="1"/>
              <a:t>nimirum</a:t>
            </a:r>
            <a:r>
              <a:rPr lang="fr-FR" dirty="0"/>
              <a:t>, in qua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fides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caritas</a:t>
            </a:r>
            <a:r>
              <a:rPr lang="fr-FR" dirty="0"/>
              <a:t>, </a:t>
            </a:r>
            <a:r>
              <a:rPr lang="fr-FR" dirty="0" err="1"/>
              <a:t>nulla</a:t>
            </a:r>
            <a:r>
              <a:rPr lang="fr-FR" dirty="0"/>
              <a:t> </a:t>
            </a:r>
            <a:r>
              <a:rPr lang="fr-FR" dirty="0" err="1"/>
              <a:t>stabilis</a:t>
            </a:r>
            <a:r>
              <a:rPr lang="fr-FR" dirty="0"/>
              <a:t> </a:t>
            </a:r>
            <a:r>
              <a:rPr lang="fr-FR" dirty="0" err="1"/>
              <a:t>benevolentiae</a:t>
            </a:r>
            <a:r>
              <a:rPr lang="fr-FR" dirty="0"/>
              <a:t> </a:t>
            </a:r>
            <a:r>
              <a:rPr lang="fr-FR" dirty="0" err="1"/>
              <a:t>potest</a:t>
            </a:r>
            <a:r>
              <a:rPr lang="fr-FR" dirty="0"/>
              <a:t> esse </a:t>
            </a:r>
            <a:r>
              <a:rPr lang="fr-FR" dirty="0" err="1"/>
              <a:t>fiducia</a:t>
            </a:r>
            <a:r>
              <a:rPr lang="fr-FR" dirty="0"/>
              <a:t>, </a:t>
            </a:r>
            <a:r>
              <a:rPr lang="fr-FR" dirty="0" err="1"/>
              <a:t>omnia</a:t>
            </a:r>
            <a:r>
              <a:rPr lang="fr-FR" dirty="0"/>
              <a:t> semper suspecta.</a:t>
            </a:r>
          </a:p>
          <a:p>
            <a:pPr lvl="0"/>
            <a:r>
              <a:rPr lang="fr-FR" dirty="0"/>
              <a:t>Sed </a:t>
            </a:r>
            <a:r>
              <a:rPr lang="fr-FR" dirty="0" err="1"/>
              <a:t>tamen</a:t>
            </a:r>
            <a:r>
              <a:rPr lang="fr-FR" dirty="0"/>
              <a:t> </a:t>
            </a:r>
            <a:r>
              <a:rPr lang="fr-FR" dirty="0" err="1"/>
              <a:t>haec</a:t>
            </a:r>
            <a:r>
              <a:rPr lang="fr-FR" dirty="0"/>
              <a:t> cum </a:t>
            </a:r>
            <a:r>
              <a:rPr lang="fr-FR" dirty="0" err="1"/>
              <a:t>ita</a:t>
            </a:r>
            <a:r>
              <a:rPr lang="fr-FR" dirty="0"/>
              <a:t> </a:t>
            </a:r>
            <a:r>
              <a:rPr lang="fr-FR" dirty="0" err="1"/>
              <a:t>tutius</a:t>
            </a:r>
            <a:r>
              <a:rPr lang="fr-FR" dirty="0"/>
              <a:t> </a:t>
            </a:r>
            <a:r>
              <a:rPr lang="fr-FR" dirty="0" err="1"/>
              <a:t>observentur</a:t>
            </a:r>
            <a:r>
              <a:rPr lang="fr-FR" dirty="0"/>
              <a:t>, quidam vigore </a:t>
            </a:r>
            <a:r>
              <a:rPr lang="fr-FR" dirty="0" err="1"/>
              <a:t>artuum</a:t>
            </a:r>
            <a:r>
              <a:rPr lang="fr-FR" dirty="0"/>
              <a:t> </a:t>
            </a:r>
            <a:r>
              <a:rPr lang="fr-FR" dirty="0" err="1"/>
              <a:t>inminuto</a:t>
            </a:r>
            <a:r>
              <a:rPr lang="fr-FR" dirty="0"/>
              <a:t> </a:t>
            </a:r>
            <a:r>
              <a:rPr lang="fr-FR" dirty="0" err="1"/>
              <a:t>rogati</a:t>
            </a:r>
            <a:r>
              <a:rPr lang="fr-FR" dirty="0"/>
              <a:t> ad </a:t>
            </a:r>
            <a:r>
              <a:rPr lang="fr-FR" dirty="0" err="1"/>
              <a:t>nuptias</a:t>
            </a:r>
            <a:r>
              <a:rPr lang="fr-FR" dirty="0"/>
              <a:t> </a:t>
            </a:r>
            <a:r>
              <a:rPr lang="fr-FR" dirty="0" err="1"/>
              <a:t>ubi</a:t>
            </a:r>
            <a:r>
              <a:rPr lang="fr-FR" dirty="0"/>
              <a:t> </a:t>
            </a:r>
            <a:r>
              <a:rPr lang="fr-FR" dirty="0" err="1"/>
              <a:t>aurum</a:t>
            </a:r>
            <a:r>
              <a:rPr lang="fr-FR" dirty="0"/>
              <a:t> </a:t>
            </a:r>
            <a:r>
              <a:rPr lang="fr-FR" dirty="0" err="1"/>
              <a:t>dextris</a:t>
            </a:r>
            <a:r>
              <a:rPr lang="fr-FR" dirty="0"/>
              <a:t> </a:t>
            </a:r>
            <a:r>
              <a:rPr lang="fr-FR" dirty="0" err="1"/>
              <a:t>manibus</a:t>
            </a:r>
            <a:r>
              <a:rPr lang="fr-FR" dirty="0"/>
              <a:t> </a:t>
            </a:r>
            <a:r>
              <a:rPr lang="fr-FR" dirty="0" err="1"/>
              <a:t>cavatis</a:t>
            </a:r>
            <a:r>
              <a:rPr lang="fr-FR" dirty="0"/>
              <a:t> </a:t>
            </a:r>
            <a:r>
              <a:rPr lang="fr-FR" dirty="0" err="1"/>
              <a:t>offertur</a:t>
            </a:r>
            <a:r>
              <a:rPr lang="fr-FR" dirty="0"/>
              <a:t>, </a:t>
            </a:r>
            <a:r>
              <a:rPr lang="fr-FR" dirty="0" err="1"/>
              <a:t>inpigre</a:t>
            </a:r>
            <a:r>
              <a:rPr lang="fr-FR" dirty="0"/>
              <a:t> </a:t>
            </a:r>
            <a:r>
              <a:rPr lang="fr-FR" dirty="0" err="1"/>
              <a:t>vel</a:t>
            </a:r>
            <a:r>
              <a:rPr lang="fr-FR" dirty="0"/>
              <a:t> </a:t>
            </a:r>
            <a:r>
              <a:rPr lang="fr-FR" dirty="0" err="1"/>
              <a:t>usque</a:t>
            </a:r>
            <a:r>
              <a:rPr lang="fr-FR" dirty="0"/>
              <a:t> </a:t>
            </a:r>
            <a:r>
              <a:rPr lang="fr-FR" dirty="0" err="1"/>
              <a:t>Spoletium</a:t>
            </a:r>
            <a:r>
              <a:rPr lang="fr-FR" dirty="0"/>
              <a:t> </a:t>
            </a:r>
            <a:r>
              <a:rPr lang="fr-FR" dirty="0" err="1"/>
              <a:t>pergunt</a:t>
            </a:r>
            <a:r>
              <a:rPr lang="fr-FR" dirty="0"/>
              <a:t>. </a:t>
            </a:r>
            <a:r>
              <a:rPr lang="fr-FR" dirty="0" err="1"/>
              <a:t>haec</a:t>
            </a:r>
            <a:r>
              <a:rPr lang="fr-FR" dirty="0"/>
              <a:t> </a:t>
            </a:r>
            <a:r>
              <a:rPr lang="fr-FR" dirty="0" err="1"/>
              <a:t>nobilium</a:t>
            </a:r>
            <a:r>
              <a:rPr lang="fr-FR" dirty="0"/>
              <a:t> </a:t>
            </a:r>
            <a:r>
              <a:rPr lang="fr-FR" dirty="0" err="1"/>
              <a:t>sunt</a:t>
            </a:r>
            <a:r>
              <a:rPr lang="fr-FR" dirty="0"/>
              <a:t> </a:t>
            </a:r>
            <a:r>
              <a:rPr lang="fr-FR" dirty="0" err="1"/>
              <a:t>instituta</a:t>
            </a:r>
            <a:r>
              <a:rPr lang="fr-FR" dirty="0"/>
              <a:t>.</a:t>
            </a:r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9BC20F71-4213-D578-480B-9BAD86E6D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7723CF2-FB83-45AB-AA88-90263786A3C0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FF350E8C-89D7-5ABB-4563-2FD60F731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15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D72AAE12-096D-E485-E7A6-7424CA126166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47348" y="1023095"/>
            <a:ext cx="8423640" cy="6443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>
            <a:no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Titre</a:t>
            </a:r>
            <a:br>
              <a:rPr lang="fr-FR" dirty="0"/>
            </a:br>
            <a:endParaRPr lang="fr-FR" dirty="0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EEFAC05C-5C28-6A53-6CF1-146C92576A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49818" y="154066"/>
            <a:ext cx="2925171" cy="507831"/>
          </a:xfrm>
          <a:prstGeom prst="rect">
            <a:avLst/>
          </a:prstGeom>
        </p:spPr>
        <p:txBody>
          <a:bodyPr lIns="0"/>
          <a:lstStyle>
            <a:lvl1pPr marL="228600" indent="-144000" algn="r">
              <a:spcAft>
                <a:spcPts val="0"/>
              </a:spcAft>
              <a:buFont typeface="+mj-lt"/>
              <a:buAutoNum type="arabicPeriod"/>
              <a:defRPr sz="900" b="1"/>
            </a:lvl1pPr>
            <a:lvl2pPr marL="408600" indent="-144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900" b="1"/>
            </a:lvl2pPr>
          </a:lstStyle>
          <a:p>
            <a:pPr lvl="0"/>
            <a:r>
              <a:rPr lang="fr-FR" dirty="0"/>
              <a:t>Titre de partie </a:t>
            </a:r>
          </a:p>
          <a:p>
            <a:pPr lvl="1"/>
            <a:r>
              <a:rPr lang="fr-FR" dirty="0"/>
              <a:t>Sous-titre de partie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0872924-C2C7-4C6C-658F-616CD1BB7E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0363" y="1997075"/>
            <a:ext cx="5489575" cy="2435225"/>
          </a:xfrm>
          <a:prstGeom prst="rect">
            <a:avLst/>
          </a:prstGeom>
        </p:spPr>
        <p:txBody>
          <a:bodyPr lIns="0" rIns="0"/>
          <a:lstStyle>
            <a:lvl1pPr>
              <a:buNone/>
              <a:defRPr sz="1200"/>
            </a:lvl1pPr>
            <a:lvl2pPr marL="423450" indent="-1714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/>
            </a:lvl2pPr>
          </a:lstStyle>
          <a:p>
            <a:pPr lvl="0"/>
            <a:r>
              <a:rPr lang="pt-BR" dirty="0"/>
              <a:t>Unde Rufinus ea tempestate praefectus praetorio ad discrimen trusus est ultimum. ire enim ipse compellebatur ad militem, quem exagitabat inopia simul et feritas, et alioqui coalito</a:t>
            </a:r>
            <a:endParaRPr lang="fr-FR" dirty="0"/>
          </a:p>
          <a:p>
            <a:pPr lvl="1"/>
            <a:r>
              <a:rPr lang="fr-FR" dirty="0"/>
              <a:t>Cinquième niveau</a:t>
            </a:r>
          </a:p>
          <a:p>
            <a:pPr lvl="1"/>
            <a:r>
              <a:rPr lang="fr-FR" dirty="0" err="1"/>
              <a:t>Dioid</a:t>
            </a:r>
            <a:endParaRPr lang="fr-FR" dirty="0"/>
          </a:p>
          <a:p>
            <a:pPr lvl="1"/>
            <a:r>
              <a:rPr lang="fr-FR" dirty="0"/>
              <a:t>Dodd</a:t>
            </a:r>
          </a:p>
          <a:p>
            <a:pPr lvl="1"/>
            <a:r>
              <a:rPr lang="fr-FR" dirty="0" err="1"/>
              <a:t>Dkj</a:t>
            </a:r>
            <a:endParaRPr lang="fr-FR" dirty="0"/>
          </a:p>
          <a:p>
            <a:pPr lvl="1"/>
            <a:endParaRPr lang="fr-FR" dirty="0"/>
          </a:p>
        </p:txBody>
      </p:sp>
      <p:sp>
        <p:nvSpPr>
          <p:cNvPr id="7" name="Espace réservé de la date 9">
            <a:extLst>
              <a:ext uri="{FF2B5EF4-FFF2-40B4-BE49-F238E27FC236}">
                <a16:creationId xmlns:a16="http://schemas.microsoft.com/office/drawing/2014/main" id="{4C662F42-1642-3FB6-C658-3816D0EE7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98399155-9DE0-46E4-9374-26DE507D2CEE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8" name="Espace réservé du numéro de diapositive 15">
            <a:extLst>
              <a:ext uri="{FF2B5EF4-FFF2-40B4-BE49-F238E27FC236}">
                <a16:creationId xmlns:a16="http://schemas.microsoft.com/office/drawing/2014/main" id="{6782D8BA-4AC8-B15E-223E-82E85045E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9691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A38793F-92D8-7E4B-DE99-145994A02CDD}"/>
              </a:ext>
            </a:extLst>
          </p:cNvPr>
          <p:cNvSpPr/>
          <p:nvPr userDrawn="1"/>
        </p:nvSpPr>
        <p:spPr>
          <a:xfrm>
            <a:off x="1112390" y="-1312270"/>
            <a:ext cx="576000" cy="57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A586F-7EF5-28EF-3E99-2B1B6F41AEAA}"/>
              </a:ext>
            </a:extLst>
          </p:cNvPr>
          <p:cNvSpPr/>
          <p:nvPr userDrawn="1"/>
        </p:nvSpPr>
        <p:spPr>
          <a:xfrm>
            <a:off x="1869001" y="-1369075"/>
            <a:ext cx="864000" cy="86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3X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FA529D-38E1-F356-CAA2-8E3CCE4EAF60}"/>
              </a:ext>
            </a:extLst>
          </p:cNvPr>
          <p:cNvSpPr/>
          <p:nvPr userDrawn="1"/>
        </p:nvSpPr>
        <p:spPr>
          <a:xfrm>
            <a:off x="2913612" y="-1404712"/>
            <a:ext cx="1152000" cy="115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4X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4B3C8E-8649-2CD6-C431-2C15CCF7A3E4}"/>
              </a:ext>
            </a:extLst>
          </p:cNvPr>
          <p:cNvSpPr/>
          <p:nvPr userDrawn="1"/>
        </p:nvSpPr>
        <p:spPr>
          <a:xfrm>
            <a:off x="643779" y="-1312270"/>
            <a:ext cx="288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E4A56E-0225-EA59-8CE5-649A8B9A5510}"/>
              </a:ext>
            </a:extLst>
          </p:cNvPr>
          <p:cNvSpPr/>
          <p:nvPr userDrawn="1"/>
        </p:nvSpPr>
        <p:spPr>
          <a:xfrm>
            <a:off x="-205740" y="5724180"/>
            <a:ext cx="14400000" cy="28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50X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hf hdr="0" ftr="0"/>
  <p:txStyles>
    <p:titleStyle>
      <a:lvl1pPr marL="0" marR="0" lvl="0" indent="0" algn="l" rtl="0" eaLnBrk="1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algn="l" rtl="0" eaLnBrk="1" hangingPunct="1">
        <a:lnSpc>
          <a:spcPct val="100000"/>
        </a:lnSpc>
        <a:spcBef>
          <a:spcPts val="1417"/>
        </a:spcBef>
        <a:spcAft>
          <a:spcPts val="0"/>
        </a:spcAft>
        <a:tabLst/>
        <a:defRPr lang="fr-FR" sz="10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cs typeface="Arial Unicode MS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9">
            <a:extLst>
              <a:ext uri="{FF2B5EF4-FFF2-40B4-BE49-F238E27FC236}">
                <a16:creationId xmlns:a16="http://schemas.microsoft.com/office/drawing/2014/main" id="{8736B429-F8A0-B685-9C57-6B9048938E7A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4" name="Titre 6">
            <a:extLst>
              <a:ext uri="{FF2B5EF4-FFF2-40B4-BE49-F238E27FC236}">
                <a16:creationId xmlns:a16="http://schemas.microsoft.com/office/drawing/2014/main" id="{62946D3A-6469-FAEB-5ACF-34F022B73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0"/>
            <a:ext cx="179640" cy="179640"/>
          </a:xfrm>
          <a:prstGeom prst="rect">
            <a:avLst/>
          </a:prstGeom>
          <a:noFill/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vert="horz" wrap="square" lIns="0" tIns="0" rIns="0" bIns="0" anchor="t" anchorCtr="0">
            <a:noAutofit/>
          </a:bodyPr>
          <a:lstStyle/>
          <a:p>
            <a:pPr lvl="0"/>
            <a:r>
              <a:rPr lang="fr-FR"/>
              <a:t>Titre</a:t>
            </a:r>
          </a:p>
        </p:txBody>
      </p:sp>
      <p:cxnSp>
        <p:nvCxnSpPr>
          <p:cNvPr id="9" name="Connecteur droit 11">
            <a:extLst>
              <a:ext uri="{FF2B5EF4-FFF2-40B4-BE49-F238E27FC236}">
                <a16:creationId xmlns:a16="http://schemas.microsoft.com/office/drawing/2014/main" id="{7D4B3BEA-071C-2EBD-5048-7F1B66106F90}"/>
              </a:ext>
            </a:extLst>
          </p:cNvPr>
          <p:cNvCxnSpPr/>
          <p:nvPr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pic>
        <p:nvPicPr>
          <p:cNvPr id="11" name="Image 4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5E05736-0E74-600B-AEAF-86CE350EC34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t="6478"/>
          <a:stretch>
            <a:fillRect/>
          </a:stretch>
        </p:blipFill>
        <p:spPr>
          <a:xfrm>
            <a:off x="152400" y="245839"/>
            <a:ext cx="2809689" cy="14472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BF06B419-9145-8CEE-C7EA-A9F58277C3E5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95E0FC4-AB8A-9636-1ADD-D6753DCF8067}"/>
              </a:ext>
            </a:extLst>
          </p:cNvPr>
          <p:cNvSpPr/>
          <p:nvPr userDrawn="1"/>
        </p:nvSpPr>
        <p:spPr>
          <a:xfrm>
            <a:off x="0" y="-450720"/>
            <a:ext cx="9144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50 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259AE1-87C8-92FC-A2B2-ADBB0CA678D8}"/>
              </a:ext>
            </a:extLst>
          </p:cNvPr>
          <p:cNvSpPr/>
          <p:nvPr userDrawn="1"/>
        </p:nvSpPr>
        <p:spPr>
          <a:xfrm>
            <a:off x="0" y="-748980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B84BAAC-C53A-030D-7B66-56357C191FA0}"/>
              </a:ext>
            </a:extLst>
          </p:cNvPr>
          <p:cNvSpPr/>
          <p:nvPr userDrawn="1"/>
        </p:nvSpPr>
        <p:spPr>
          <a:xfrm>
            <a:off x="360000" y="-933119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039944-EE64-8937-92B6-583C8D6A5247}"/>
              </a:ext>
            </a:extLst>
          </p:cNvPr>
          <p:cNvSpPr/>
          <p:nvPr userDrawn="1"/>
        </p:nvSpPr>
        <p:spPr>
          <a:xfrm>
            <a:off x="900000" y="-1302269"/>
            <a:ext cx="720000" cy="72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/>
              <a:t>4X</a:t>
            </a:r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3288C96-58C4-3212-3E58-385B67A5A5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23DDBB2C-733B-4FF8-8C7D-CAC13A041B7C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C693521C-D657-7811-7E65-2F4718675F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>
          <a:tab pos="0" algn="l"/>
        </a:tabLst>
        <a:defRPr lang="fr-FR" sz="4000" b="1" i="0" u="none" strike="noStrike" kern="1200" cap="all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0" marR="0" lvl="0" indent="0" algn="l" rtl="0" hangingPunct="1">
        <a:lnSpc>
          <a:spcPct val="100000"/>
        </a:lnSpc>
        <a:spcBef>
          <a:spcPts val="499"/>
        </a:spcBef>
        <a:spcAft>
          <a:spcPts val="0"/>
        </a:spcAft>
        <a:buNone/>
        <a:tabLst>
          <a:tab pos="0" algn="l"/>
        </a:tabLst>
        <a:defRPr lang="fr-FR" sz="18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EF767050-16B1-72B1-9E8B-8B5F2CF77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DD323D-86D7-A7AB-6580-4CDE0AC5C1AB}"/>
              </a:ext>
            </a:extLst>
          </p:cNvPr>
          <p:cNvSpPr/>
          <p:nvPr userDrawn="1"/>
        </p:nvSpPr>
        <p:spPr>
          <a:xfrm>
            <a:off x="653957" y="-671186"/>
            <a:ext cx="61200" cy="612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8320C1-B227-8B5F-E1FE-F9E95C7E4A62}"/>
              </a:ext>
            </a:extLst>
          </p:cNvPr>
          <p:cNvSpPr/>
          <p:nvPr userDrawn="1"/>
        </p:nvSpPr>
        <p:spPr>
          <a:xfrm>
            <a:off x="1173077" y="-674758"/>
            <a:ext cx="360000" cy="36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2X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4238562-8E17-F842-6BEB-8DC6A070E429}"/>
              </a:ext>
            </a:extLst>
          </p:cNvPr>
          <p:cNvSpPr/>
          <p:nvPr userDrawn="1"/>
        </p:nvSpPr>
        <p:spPr>
          <a:xfrm>
            <a:off x="854117" y="-674758"/>
            <a:ext cx="180000" cy="180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X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A33F434F-6B3D-BB96-476F-D5FFA6C46AAC}"/>
              </a:ext>
            </a:extLst>
          </p:cNvPr>
          <p:cNvSpPr txBox="1"/>
          <p:nvPr userDrawn="1"/>
        </p:nvSpPr>
        <p:spPr>
          <a:xfrm>
            <a:off x="514997" y="-586580"/>
            <a:ext cx="4121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" dirty="0">
                <a:latin typeface="Arial" panose="020B0604020202020204" pitchFamily="34" charset="0"/>
                <a:cs typeface="Arial" panose="020B0604020202020204" pitchFamily="34" charset="0"/>
              </a:rPr>
              <a:t>1/3x</a:t>
            </a:r>
          </a:p>
        </p:txBody>
      </p:sp>
      <p:cxnSp>
        <p:nvCxnSpPr>
          <p:cNvPr id="13" name="Connecteur droit 11">
            <a:extLst>
              <a:ext uri="{FF2B5EF4-FFF2-40B4-BE49-F238E27FC236}">
                <a16:creationId xmlns:a16="http://schemas.microsoft.com/office/drawing/2014/main" id="{BA6587E7-BB81-3658-5A42-D608F785ADA3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38673BA-49F3-CC96-F76D-666EDFDD0DC1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9" name="Espace réservé de la date 9">
            <a:extLst>
              <a:ext uri="{FF2B5EF4-FFF2-40B4-BE49-F238E27FC236}">
                <a16:creationId xmlns:a16="http://schemas.microsoft.com/office/drawing/2014/main" id="{DAB1A463-E5CB-4258-D2BC-2826795CAF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4C08934C-1493-48CC-A2F5-AE7095D0C686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0" name="Espace réservé du numéro de diapositive 15">
            <a:extLst>
              <a:ext uri="{FF2B5EF4-FFF2-40B4-BE49-F238E27FC236}">
                <a16:creationId xmlns:a16="http://schemas.microsoft.com/office/drawing/2014/main" id="{A4F7E074-8E89-1E2A-C263-4ACA388C31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0" r:id="rId2"/>
    <p:sldLayoutId id="2147483738" r:id="rId3"/>
    <p:sldLayoutId id="2147483735" r:id="rId4"/>
    <p:sldLayoutId id="2147483736" r:id="rId5"/>
    <p:sldLayoutId id="2147483749" r:id="rId6"/>
    <p:sldLayoutId id="2147483747" r:id="rId7"/>
    <p:sldLayoutId id="2147483748" r:id="rId8"/>
    <p:sldLayoutId id="2147483737" r:id="rId9"/>
    <p:sldLayoutId id="2147483750" r:id="rId10"/>
  </p:sldLayoutIdLst>
  <p:hf hdr="0" ftr="0"/>
  <p:txStyles>
    <p:titleStyle>
      <a:lvl1pPr marL="0" marR="0" lvl="0" indent="0" algn="l" rtl="0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25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</p:titleStyle>
    <p:bodyStyle>
      <a:lvl1pPr marL="0" marR="0" lvl="0" indent="0" algn="l" rtl="0" hangingPunct="1">
        <a:lnSpc>
          <a:spcPct val="100000"/>
        </a:lnSpc>
        <a:spcBef>
          <a:spcPts val="400"/>
        </a:spcBef>
        <a:spcAft>
          <a:spcPts val="799"/>
        </a:spcAft>
        <a:buClr>
          <a:srgbClr val="000000"/>
        </a:buClr>
        <a:buSzPct val="100000"/>
        <a:buAutoNum type="arabicPeriod"/>
        <a:tabLst/>
        <a:defRPr lang="fr-FR" sz="1100" b="1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1pPr>
      <a:lvl2pPr marL="252000" marR="0" lvl="1" indent="0" algn="l" rtl="0" hangingPunct="1">
        <a:lnSpc>
          <a:spcPct val="100000"/>
        </a:lnSpc>
        <a:spcBef>
          <a:spcPts val="601"/>
        </a:spcBef>
        <a:spcAft>
          <a:spcPts val="799"/>
        </a:spcAft>
        <a:buClr>
          <a:srgbClr val="000000"/>
        </a:buClr>
        <a:buSzPct val="100000"/>
        <a:buAutoNum type="alphaLcPeriod"/>
        <a:tabLst/>
        <a:defRPr lang="fr-FR" sz="950" b="0" i="0" u="none" strike="noStrike" kern="1200" cap="none" spc="0" baseline="0">
          <a:ln>
            <a:noFill/>
          </a:ln>
          <a:solidFill>
            <a:srgbClr val="000000"/>
          </a:solidFill>
          <a:highlight>
            <a:scrgbClr r="0" g="0" b="0">
              <a:alpha val="0"/>
            </a:scrgbClr>
          </a:highlight>
          <a:latin typeface="Marianne" pitchFamily="50"/>
          <a:ea typeface="PingFang SC" pitchFamily="2"/>
          <a:cs typeface="Arial Unicode MS" pitchFamily="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100E1B38-AD60-7DBC-0CCA-87B9C14526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b="26351"/>
          <a:stretch/>
        </p:blipFill>
        <p:spPr>
          <a:xfrm>
            <a:off x="5093258" y="1884413"/>
            <a:ext cx="3684981" cy="252716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Graphique 7" descr="Index pointant vers la droite vu du côté du dos de la main">
            <a:extLst>
              <a:ext uri="{FF2B5EF4-FFF2-40B4-BE49-F238E27FC236}">
                <a16:creationId xmlns:a16="http://schemas.microsoft.com/office/drawing/2014/main" id="{840E5144-99BF-C0F0-0E2E-AC660581D2D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4356002">
            <a:off x="5301916" y="2029831"/>
            <a:ext cx="457200" cy="457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BA3598C-6545-4DBD-190A-2E92E3210B00}"/>
              </a:ext>
            </a:extLst>
          </p:cNvPr>
          <p:cNvSpPr/>
          <p:nvPr userDrawn="1"/>
        </p:nvSpPr>
        <p:spPr>
          <a:xfrm>
            <a:off x="5630779" y="3304673"/>
            <a:ext cx="1042737" cy="12031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09FBC30-9CB9-AF21-1EC9-2EF603E9E111}"/>
              </a:ext>
            </a:extLst>
          </p:cNvPr>
          <p:cNvSpPr txBox="1"/>
          <p:nvPr userDrawn="1"/>
        </p:nvSpPr>
        <p:spPr>
          <a:xfrm>
            <a:off x="5093258" y="1044278"/>
            <a:ext cx="3684981" cy="7540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Pour choisir une disposition du thème :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Clic-droit sur la vignette de la diapo, puis </a:t>
            </a:r>
            <a:r>
              <a:rPr lang="fr-FR" sz="1000" i="1" dirty="0">
                <a:latin typeface="Marianne" panose="02000000000000000000" pitchFamily="50" charset="0"/>
              </a:rPr>
              <a:t>Disposition</a:t>
            </a:r>
          </a:p>
          <a:p>
            <a:pPr marL="216000" indent="-1800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Choisir la disposition la plus adaptée</a:t>
            </a:r>
            <a:r>
              <a:rPr lang="fr-FR" sz="1100" dirty="0">
                <a:latin typeface="Marianne" panose="02000000000000000000" pitchFamily="50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53B8969-D4BF-37DB-1134-0C345975F332}"/>
              </a:ext>
            </a:extLst>
          </p:cNvPr>
          <p:cNvSpPr txBox="1"/>
          <p:nvPr userDrawn="1"/>
        </p:nvSpPr>
        <p:spPr>
          <a:xfrm>
            <a:off x="361697" y="1044278"/>
            <a:ext cx="4270406" cy="3370153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100" b="1" dirty="0">
                <a:latin typeface="Marianne" panose="02000000000000000000" pitchFamily="50" charset="0"/>
              </a:rPr>
              <a:t>Ce document respecte la charte graphique de l’État.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Veuillez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ne pas modifier </a:t>
            </a:r>
            <a:r>
              <a:rPr lang="fr-FR" sz="1000" dirty="0">
                <a:latin typeface="Marianne" panose="02000000000000000000" pitchFamily="50" charset="0"/>
              </a:rPr>
              <a:t>l’en-tête (logo RA) ni le pied de page (intitulé </a:t>
            </a:r>
            <a:r>
              <a:rPr lang="fr-FR" sz="1000" dirty="0" err="1">
                <a:latin typeface="Marianne" panose="02000000000000000000" pitchFamily="50" charset="0"/>
              </a:rPr>
              <a:t>Drane</a:t>
            </a:r>
            <a:r>
              <a:rPr lang="fr-FR" sz="1000" dirty="0">
                <a:latin typeface="Marianne" panose="02000000000000000000" pitchFamily="50" charset="0"/>
              </a:rPr>
              <a:t>, numéro de page et date), générés automatiquement.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Merci de</a:t>
            </a:r>
            <a:r>
              <a:rPr lang="fr-FR" sz="1000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respecter la zone d’expression délimitée </a:t>
            </a:r>
            <a:r>
              <a:rPr lang="fr-FR" sz="1000" dirty="0">
                <a:latin typeface="Marianne" panose="02000000000000000000" pitchFamily="50" charset="0"/>
              </a:rPr>
              <a:t>ici par les pointillés rouges.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dirty="0">
                <a:latin typeface="Marianne" panose="02000000000000000000" pitchFamily="50" charset="0"/>
              </a:rPr>
              <a:t>Il est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interdit de placer du texte ou des images en dehors de cet espace 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  <a:p>
            <a:pPr>
              <a:spcBef>
                <a:spcPts val="1400"/>
              </a:spcBef>
              <a:spcAft>
                <a:spcPts val="600"/>
              </a:spcAft>
            </a:pPr>
            <a:r>
              <a:rPr lang="fr-FR" sz="1200" b="1" dirty="0">
                <a:latin typeface="Marianne" panose="02000000000000000000" pitchFamily="50" charset="0"/>
              </a:rPr>
              <a:t>Conseils de mise en page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Police</a:t>
            </a:r>
            <a:r>
              <a:rPr lang="fr-FR" sz="1000" dirty="0">
                <a:latin typeface="Marianne" panose="02000000000000000000" pitchFamily="50" charset="0"/>
              </a:rPr>
              <a:t> : Utilisez la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police Marianne  </a:t>
            </a:r>
            <a:r>
              <a:rPr lang="fr-FR" sz="1000" dirty="0">
                <a:latin typeface="Marianne" panose="02000000000000000000" pitchFamily="50" charset="0"/>
              </a:rPr>
              <a:t>(ou, à défaut, Arial)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Lisibilité</a:t>
            </a:r>
            <a:r>
              <a:rPr lang="fr-FR" sz="1000" dirty="0">
                <a:latin typeface="Marianne" panose="02000000000000000000" pitchFamily="50" charset="0"/>
              </a:rPr>
              <a:t> :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Aérez vos diapositives </a:t>
            </a:r>
            <a:r>
              <a:rPr lang="fr-FR" sz="1000" dirty="0">
                <a:latin typeface="Marianne" panose="02000000000000000000" pitchFamily="50" charset="0"/>
              </a:rPr>
              <a:t>en ajoutant de l’espace entre les éléments pour faciliter la lecture.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Visuels</a:t>
            </a:r>
            <a:r>
              <a:rPr lang="fr-FR" sz="1000" dirty="0">
                <a:latin typeface="Marianne" panose="02000000000000000000" pitchFamily="50" charset="0"/>
              </a:rPr>
              <a:t> : Intégrez</a:t>
            </a:r>
            <a:r>
              <a:rPr lang="fr-FR" sz="1000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 des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images de bonne qualité</a:t>
            </a:r>
            <a:r>
              <a:rPr lang="fr-FR" sz="1000" b="1" dirty="0">
                <a:highlight>
                  <a:srgbClr val="000000"/>
                </a:highlight>
                <a:latin typeface="Marianne" panose="02000000000000000000" pitchFamily="50" charset="0"/>
              </a:rPr>
              <a:t> </a:t>
            </a:r>
            <a:r>
              <a:rPr lang="fr-FR" sz="1000" dirty="0">
                <a:latin typeface="Marianne" panose="02000000000000000000" pitchFamily="50" charset="0"/>
              </a:rPr>
              <a:t>pour renforcer l’impact visuel de votre présentation.</a:t>
            </a:r>
          </a:p>
          <a:p>
            <a:pPr marL="180000" indent="-18000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fr-FR" sz="1000" b="1" dirty="0">
                <a:latin typeface="Marianne" panose="02000000000000000000" pitchFamily="50" charset="0"/>
              </a:rPr>
              <a:t>Alignement</a:t>
            </a:r>
            <a:r>
              <a:rPr lang="fr-FR" sz="1000" dirty="0">
                <a:latin typeface="Marianne" panose="02000000000000000000" pitchFamily="50" charset="0"/>
              </a:rPr>
              <a:t> : Assurez-vous que les éléments sont correctement </a:t>
            </a:r>
            <a:r>
              <a:rPr lang="fr-FR" sz="1000" b="1" dirty="0">
                <a:solidFill>
                  <a:schemeClr val="bg1"/>
                </a:solidFill>
                <a:highlight>
                  <a:srgbClr val="000000"/>
                </a:highlight>
                <a:latin typeface="Marianne" panose="02000000000000000000" pitchFamily="50" charset="0"/>
              </a:rPr>
              <a:t>alignés pour une présentation harmonieuse</a:t>
            </a:r>
            <a:r>
              <a:rPr lang="fr-FR" sz="1000" dirty="0">
                <a:latin typeface="Marianne" panose="02000000000000000000" pitchFamily="50" charset="0"/>
              </a:rPr>
              <a:t>.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5F7F14D4-0E5A-4FFC-0C57-44217AC0E3DE}"/>
              </a:ext>
            </a:extLst>
          </p:cNvPr>
          <p:cNvCxnSpPr/>
          <p:nvPr userDrawn="1"/>
        </p:nvCxnSpPr>
        <p:spPr>
          <a:xfrm>
            <a:off x="4900863" y="1044278"/>
            <a:ext cx="0" cy="336730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Image 6" descr="Une image contenant texte, Police, capture d’écran, logo&#10;&#10;Description générée automatiquement">
            <a:extLst>
              <a:ext uri="{FF2B5EF4-FFF2-40B4-BE49-F238E27FC236}">
                <a16:creationId xmlns:a16="http://schemas.microsoft.com/office/drawing/2014/main" id="{2CEEEF77-9D1E-8110-E880-0AF31DC0318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/>
            <a:alphaModFix/>
          </a:blip>
          <a:srcRect b="1762"/>
          <a:stretch>
            <a:fillRect/>
          </a:stretch>
        </p:blipFill>
        <p:spPr>
          <a:xfrm>
            <a:off x="287370" y="116243"/>
            <a:ext cx="1133495" cy="5924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Connecteur droit 11">
            <a:extLst>
              <a:ext uri="{FF2B5EF4-FFF2-40B4-BE49-F238E27FC236}">
                <a16:creationId xmlns:a16="http://schemas.microsoft.com/office/drawing/2014/main" id="{7B1D957C-E502-1DC3-1159-25777D0EE170}"/>
              </a:ext>
            </a:extLst>
          </p:cNvPr>
          <p:cNvCxnSpPr/>
          <p:nvPr userDrawn="1"/>
        </p:nvCxnSpPr>
        <p:spPr>
          <a:xfrm>
            <a:off x="360000" y="4784400"/>
            <a:ext cx="8424000" cy="0"/>
          </a:xfrm>
          <a:prstGeom prst="straightConnector1">
            <a:avLst/>
          </a:prstGeom>
          <a:noFill/>
          <a:ln w="10080" cap="flat">
            <a:solidFill>
              <a:srgbClr val="000000"/>
            </a:solidFill>
            <a:prstDash val="solid"/>
          </a:ln>
        </p:spPr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97D93905-D547-DB3E-7C80-4C66083F8B7A}"/>
              </a:ext>
            </a:extLst>
          </p:cNvPr>
          <p:cNvSpPr txBox="1"/>
          <p:nvPr userDrawn="1"/>
        </p:nvSpPr>
        <p:spPr>
          <a:xfrm>
            <a:off x="360000" y="4894226"/>
            <a:ext cx="4048922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00" b="1" dirty="0">
                <a:latin typeface="Marianne" panose="02000000000000000000" pitchFamily="50" charset="0"/>
              </a:rPr>
              <a:t>Drane - </a:t>
            </a:r>
            <a:r>
              <a:rPr lang="fr-FR" sz="1000" b="1" dirty="0" err="1">
                <a:latin typeface="Marianne" panose="02000000000000000000" pitchFamily="50" charset="0"/>
              </a:rPr>
              <a:t>Drasi</a:t>
            </a:r>
            <a:endParaRPr lang="fr-FR" sz="1000" b="1" dirty="0">
              <a:latin typeface="Marianne" panose="02000000000000000000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C319F4-89DE-37B7-183E-D7C9EB2E0F2D}"/>
              </a:ext>
            </a:extLst>
          </p:cNvPr>
          <p:cNvSpPr/>
          <p:nvPr userDrawn="1"/>
        </p:nvSpPr>
        <p:spPr>
          <a:xfrm>
            <a:off x="359999" y="1015260"/>
            <a:ext cx="8423638" cy="342000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e la date 9">
            <a:extLst>
              <a:ext uri="{FF2B5EF4-FFF2-40B4-BE49-F238E27FC236}">
                <a16:creationId xmlns:a16="http://schemas.microsoft.com/office/drawing/2014/main" id="{41044C87-66EE-6DAA-2E3B-07B18B3B4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3637" y="4833851"/>
            <a:ext cx="1170361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cap="all" baseline="0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1A02DAE6-76C6-4E9C-840D-D56A1A6015FF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2" name="Espace réservé du numéro de diapositive 15">
            <a:extLst>
              <a:ext uri="{FF2B5EF4-FFF2-40B4-BE49-F238E27FC236}">
                <a16:creationId xmlns:a16="http://schemas.microsoft.com/office/drawing/2014/main" id="{48E0F0CB-0E79-4D5A-A528-D91F54E7B5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26599" y="4833851"/>
            <a:ext cx="88703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/>
                </a:solidFill>
                <a:latin typeface="Marianne" panose="02000000000000000000" pitchFamily="50" charset="0"/>
              </a:defRPr>
            </a:lvl1pPr>
          </a:lstStyle>
          <a:p>
            <a:fld id="{65678B56-B8AD-4EF3-A8FE-C8D0D8AB5AE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894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education.gouv.fr/cadre-d-usage-de-l-ia-en-education-450647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watch?v=Cv796sQjFzY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rane-versailles.region-academique-idf.fr/spip.php?article488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artage02.magistere.apps.education.fr/course/view.php?id=362" TargetMode="External"/><Relationship Id="rId2" Type="http://schemas.openxmlformats.org/officeDocument/2006/relationships/hyperlink" Target="https://drane-versailles.region-academique-idf.fr/spip.php?rubrique24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partage02.magistere.apps.education.fr/course/view.php?id=41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ane-versailles.region-academique-idf.fr/formations/spip.php?mot69" TargetMode="External"/><Relationship Id="rId5" Type="http://schemas.openxmlformats.org/officeDocument/2006/relationships/hyperlink" Target="https://www.ac-paris.fr/recherche/tag/ia?keywords=formation" TargetMode="External"/><Relationship Id="rId4" Type="http://schemas.openxmlformats.org/officeDocument/2006/relationships/hyperlink" Target="https://dane.ac-creteil.fr/?-Formations-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e.drane-idf@ac-versailles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7.xml"/><Relationship Id="rId7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slide" Target="slide10.xml"/><Relationship Id="rId9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cafeia.org/" TargetMode="Externa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mBHPIVxUn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g"/><Relationship Id="rId5" Type="http://schemas.openxmlformats.org/officeDocument/2006/relationships/hyperlink" Target="https://www.youtube.com/watch?v=QdHuq_MZG5g" TargetMode="Externa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ube-numerique-educatif.apps.education.fr/w/tUeBxZyh1u5eNLHB3CsLwj" TargetMode="External"/><Relationship Id="rId2" Type="http://schemas.openxmlformats.org/officeDocument/2006/relationships/hyperlink" Target="https://drane-versailles.region-academique-idf.fr/spip.php?article847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hyperlink" Target="https://drane-versailles.region-academique-idf.fr/spip.php?article12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613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07CD8A-7633-B8A2-A100-7864CC74D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1B0C783-11DF-E940-286A-6CD5E729D88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F5046E8E-DB11-7AD8-1020-C486C47CF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10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45F5AE-AC0D-753E-F6F2-89ED6AAB6A87}"/>
              </a:ext>
            </a:extLst>
          </p:cNvPr>
          <p:cNvSpPr txBox="1"/>
          <p:nvPr/>
        </p:nvSpPr>
        <p:spPr>
          <a:xfrm>
            <a:off x="358775" y="1879252"/>
            <a:ext cx="6367824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La vidéo de 10 minutes à la page suivante, réalisée par la </a:t>
            </a:r>
            <a:r>
              <a:rPr lang="fr-FR" dirty="0" err="1">
                <a:latin typeface="Marianne" panose="02000000000000000000" pitchFamily="2" charset="0"/>
              </a:rPr>
              <a:t>Drane</a:t>
            </a:r>
            <a:r>
              <a:rPr lang="fr-FR" dirty="0">
                <a:latin typeface="Marianne" panose="02000000000000000000" pitchFamily="2" charset="0"/>
              </a:rPr>
              <a:t> et la </a:t>
            </a:r>
            <a:r>
              <a:rPr lang="fr-FR" dirty="0" err="1">
                <a:latin typeface="Marianne" panose="02000000000000000000" pitchFamily="2" charset="0"/>
              </a:rPr>
              <a:t>Drasi</a:t>
            </a:r>
            <a:r>
              <a:rPr lang="fr-FR" dirty="0">
                <a:latin typeface="Marianne" panose="02000000000000000000" pitchFamily="2" charset="0"/>
              </a:rPr>
              <a:t>, vous invite à redécouvrir le cadre d’usage de l’IA proposé par le ministère.</a:t>
            </a:r>
          </a:p>
          <a:p>
            <a:endParaRPr lang="fr-FR" dirty="0">
              <a:latin typeface="Marianne" panose="02000000000000000000" pitchFamily="2" charset="0"/>
            </a:endParaRPr>
          </a:p>
          <a:p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François Gilles (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Drasi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)</a:t>
            </a:r>
          </a:p>
          <a:p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Pierre 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Cauty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 (</a:t>
            </a:r>
            <a:r>
              <a:rPr lang="fr-FR" b="1" dirty="0" err="1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Drane</a:t>
            </a:r>
            <a:r>
              <a:rPr lang="fr-FR" b="1" dirty="0">
                <a:solidFill>
                  <a:schemeClr val="tx2">
                    <a:lumMod val="76000"/>
                    <a:lumOff val="24000"/>
                  </a:schemeClr>
                </a:solidFill>
                <a:latin typeface="Marianne" panose="02000000000000000000" pitchFamily="2" charset="0"/>
              </a:rPr>
              <a:t>)</a:t>
            </a:r>
          </a:p>
          <a:p>
            <a:br>
              <a:rPr lang="fr-FR" dirty="0">
                <a:latin typeface="Marianne" panose="02000000000000000000" pitchFamily="2" charset="0"/>
              </a:rPr>
            </a:b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FADCC0E-60BD-4BAE-BB86-F6E811856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4" name="Image 3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8FF58AB9-6669-5799-4B92-8204D864F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0118" y="1971401"/>
            <a:ext cx="1486057" cy="20002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1E87451-32F7-9A4C-19F1-11996704DE68}"/>
              </a:ext>
            </a:extLst>
          </p:cNvPr>
          <p:cNvSpPr txBox="1"/>
          <p:nvPr/>
        </p:nvSpPr>
        <p:spPr>
          <a:xfrm>
            <a:off x="6205870" y="4080375"/>
            <a:ext cx="30019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  <a:hlinkClick r:id="rId5"/>
              </a:rPr>
              <a:t>https://www.education.gouv.fr/cadre-d-usage-de-l-ia-en-education-450647</a:t>
            </a:r>
            <a:endParaRPr lang="fr-FR" sz="1200" dirty="0">
              <a:latin typeface="Marianne" panose="02000000000000000000" pitchFamily="2" charset="0"/>
            </a:endParaRPr>
          </a:p>
          <a:p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F11800-3095-A578-4456-09B3792A0F0E}"/>
              </a:ext>
            </a:extLst>
          </p:cNvPr>
          <p:cNvSpPr txBox="1"/>
          <p:nvPr/>
        </p:nvSpPr>
        <p:spPr>
          <a:xfrm>
            <a:off x="967839" y="832690"/>
            <a:ext cx="606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  <a:cs typeface="Arial"/>
              </a:rPr>
              <a:t>Présentation du cadre d’usage de l’IA du ministère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8" name="Vague 7">
            <a:extLst>
              <a:ext uri="{FF2B5EF4-FFF2-40B4-BE49-F238E27FC236}">
                <a16:creationId xmlns:a16="http://schemas.microsoft.com/office/drawing/2014/main" id="{35EDAA01-4FB6-755B-BDBD-5AE519B28E10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51891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A1592-5B68-4F8A-382F-621F5BBE5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17AFBAB-D532-68E1-EA9F-955E3A584BA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2DB3A9E4-96A8-10EE-2FCD-F2AB7B9D2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11</a:t>
            </a:fld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9017D2E-4756-53DC-6082-2419B898A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2887C2D-96EF-294C-5563-1A1315353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655" y="1971908"/>
            <a:ext cx="2996422" cy="153992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DAFD97E-5C48-59A6-0DC6-3B35A529B5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989" y="1971907"/>
            <a:ext cx="3012482" cy="153992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6A58C73-B87D-5365-1284-2963C6B2C3CD}"/>
              </a:ext>
            </a:extLst>
          </p:cNvPr>
          <p:cNvSpPr txBox="1"/>
          <p:nvPr/>
        </p:nvSpPr>
        <p:spPr>
          <a:xfrm>
            <a:off x="358775" y="3681954"/>
            <a:ext cx="559402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Marianne" panose="02000000000000000000" pitchFamily="2" charset="0"/>
                <a:hlinkClick r:id="rId6"/>
              </a:rPr>
              <a:t>https://www.youtube.com/watch?v</a:t>
            </a:r>
            <a:r>
              <a:rPr lang="fr-FR" sz="1200">
                <a:latin typeface="Marianne" panose="02000000000000000000" pitchFamily="2" charset="0"/>
                <a:hlinkClick r:id="rId6"/>
              </a:rPr>
              <a:t>=Cv796sQjFzY</a:t>
            </a:r>
            <a:r>
              <a:rPr lang="fr-FR" sz="1200">
                <a:latin typeface="Marianne" panose="02000000000000000000" pitchFamily="2" charset="0"/>
              </a:rPr>
              <a:t> </a:t>
            </a:r>
            <a:endParaRPr lang="fr-FR" sz="1200" dirty="0">
              <a:latin typeface="Marianne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97C2DAD-2FDF-4650-FA55-395ECF2E7BC6}"/>
              </a:ext>
            </a:extLst>
          </p:cNvPr>
          <p:cNvSpPr txBox="1"/>
          <p:nvPr/>
        </p:nvSpPr>
        <p:spPr>
          <a:xfrm>
            <a:off x="967839" y="832690"/>
            <a:ext cx="6973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  <a:cs typeface="Arial"/>
              </a:rPr>
              <a:t>Vidéo </a:t>
            </a:r>
            <a:r>
              <a:rPr lang="fr-FR" b="1" dirty="0" err="1">
                <a:latin typeface="Marianne" panose="02000000000000000000" pitchFamily="2" charset="0"/>
                <a:cs typeface="Arial"/>
              </a:rPr>
              <a:t>Drane</a:t>
            </a:r>
            <a:r>
              <a:rPr lang="fr-FR" b="1" dirty="0">
                <a:latin typeface="Marianne" panose="02000000000000000000" pitchFamily="2" charset="0"/>
                <a:cs typeface="Arial"/>
              </a:rPr>
              <a:t>/</a:t>
            </a:r>
            <a:r>
              <a:rPr lang="fr-FR" b="1" dirty="0" err="1">
                <a:latin typeface="Marianne" panose="02000000000000000000" pitchFamily="2" charset="0"/>
                <a:cs typeface="Arial"/>
              </a:rPr>
              <a:t>Drasi</a:t>
            </a:r>
            <a:r>
              <a:rPr lang="fr-FR" b="1" dirty="0">
                <a:latin typeface="Marianne" panose="02000000000000000000" pitchFamily="2" charset="0"/>
                <a:cs typeface="Arial"/>
              </a:rPr>
              <a:t> de présentation du cadre d’usage de l’IA du ministère</a:t>
            </a:r>
            <a:endParaRPr lang="fr-FR" b="1" dirty="0">
              <a:latin typeface="Marianne" panose="02000000000000000000" pitchFamily="2" charset="0"/>
            </a:endParaRP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52829287-C493-76C0-B45F-A7C0F81368D9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942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6A38DD-14A3-ABD4-3282-D64474CE4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F199986A-80EA-71E7-CA12-3E9AD98D175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1BFBA72-ACAD-0434-D836-114E81E5FC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12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51A2BC4-AE18-A656-01B0-FA9CBB3E30AA}"/>
              </a:ext>
            </a:extLst>
          </p:cNvPr>
          <p:cNvSpPr txBox="1"/>
          <p:nvPr/>
        </p:nvSpPr>
        <p:spPr>
          <a:xfrm>
            <a:off x="296741" y="1593147"/>
            <a:ext cx="869454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Comment allons-nous travailler à harmoniser nos démarches pédagogiques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Pour les classes de 6e et 5e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Pour les classes de 4e et 3e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Pour le lycée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Comment inscrire ce cadre dans la charte des usages numériques de l’établissement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Quel contrat pédagogique construire avec les élèves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Marianne" panose="02000000000000000000" pitchFamily="2" charset="0"/>
              </a:rPr>
              <a:t>Quels seraient vos besoins de formation ?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Lien vers l’article support </a:t>
            </a:r>
            <a:r>
              <a:rPr lang="fr-FR" sz="1600" dirty="0" err="1">
                <a:latin typeface="Marianne" panose="02000000000000000000" pitchFamily="2" charset="0"/>
              </a:rPr>
              <a:t>Drane</a:t>
            </a:r>
            <a:r>
              <a:rPr lang="fr-FR" sz="1600" dirty="0">
                <a:latin typeface="Marianne" panose="02000000000000000000" pitchFamily="2" charset="0"/>
              </a:rPr>
              <a:t> sur la charte numérique :</a:t>
            </a:r>
            <a:br>
              <a:rPr lang="fr-FR" sz="1600" dirty="0">
                <a:latin typeface="Marianne" panose="02000000000000000000" pitchFamily="2" charset="0"/>
              </a:rPr>
            </a:br>
            <a:r>
              <a:rPr lang="fr-FR" sz="1600" dirty="0">
                <a:latin typeface="Marianne" panose="02000000000000000000" pitchFamily="2" charset="0"/>
                <a:hlinkClick r:id="rId2"/>
              </a:rPr>
              <a:t>https://drane-versailles.region-academique-idf.fr/spip.php?article488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BD04C350-893F-34FC-67A6-C837F2A48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713BBD2-0C01-318A-781C-44FD3AD13BC3}"/>
              </a:ext>
            </a:extLst>
          </p:cNvPr>
          <p:cNvSpPr txBox="1"/>
          <p:nvPr/>
        </p:nvSpPr>
        <p:spPr>
          <a:xfrm>
            <a:off x="967839" y="832690"/>
            <a:ext cx="60682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  <a:cs typeface="Arial"/>
              </a:rPr>
              <a:t>Des propositions et des questions possibles :</a:t>
            </a:r>
          </a:p>
        </p:txBody>
      </p:sp>
      <p:sp>
        <p:nvSpPr>
          <p:cNvPr id="7" name="Vague 6">
            <a:extLst>
              <a:ext uri="{FF2B5EF4-FFF2-40B4-BE49-F238E27FC236}">
                <a16:creationId xmlns:a16="http://schemas.microsoft.com/office/drawing/2014/main" id="{1EEA7BFE-1E2E-93ED-1E8B-608F4B3369F4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3B57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7609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FA09F-279B-D7D6-7B74-1BC91B977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36D618B9-65D6-88C7-3D81-DAF7368925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5039DFF-38A7-D12B-6A8E-1BCA4D5D73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13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6727ED3-93A0-300B-6CBF-7FF1005C4205}"/>
              </a:ext>
            </a:extLst>
          </p:cNvPr>
          <p:cNvSpPr txBox="1"/>
          <p:nvPr/>
        </p:nvSpPr>
        <p:spPr>
          <a:xfrm>
            <a:off x="367993" y="1756265"/>
            <a:ext cx="8179583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Mise à disposition de ressources par la région académique Île-de-France :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La mallette IA </a:t>
            </a:r>
          </a:p>
          <a:p>
            <a:r>
              <a:rPr lang="fr-FR" sz="1600" dirty="0">
                <a:latin typeface="Marianne" panose="02000000000000000000" pitchFamily="2" charset="0"/>
                <a:hlinkClick r:id="rId2"/>
              </a:rPr>
              <a:t>https://drane-versailles.region-academique-idf.fr/spip.php?rubrique241</a:t>
            </a:r>
            <a:endParaRPr lang="fr-FR" sz="1600" dirty="0">
              <a:latin typeface="Marianne" panose="02000000000000000000" pitchFamily="2" charset="0"/>
            </a:endParaRPr>
          </a:p>
          <a:p>
            <a:endParaRPr lang="fr-FR" sz="16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latin typeface="Marianne" panose="02000000000000000000" pitchFamily="2" charset="0"/>
              </a:rPr>
              <a:t>De courts modules d’autoformation   </a:t>
            </a:r>
          </a:p>
          <a:p>
            <a:r>
              <a:rPr lang="fr-FR" sz="1600" dirty="0">
                <a:latin typeface="Marianne" panose="02000000000000000000" pitchFamily="2" charset="0"/>
              </a:rPr>
              <a:t>Appropriation du cadre d’usage de l’IA (Ministère)</a:t>
            </a:r>
          </a:p>
          <a:p>
            <a:r>
              <a:rPr lang="fr-FR" sz="1600" dirty="0">
                <a:latin typeface="Marianne" panose="02000000000000000000" pitchFamily="2" charset="0"/>
                <a:hlinkClick r:id="rId3"/>
              </a:rPr>
              <a:t>https://partage02.magistere.apps.education.fr/course/view.php?id=362</a:t>
            </a:r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S'acculturer à l'intelligence artificielle (</a:t>
            </a:r>
            <a:r>
              <a:rPr lang="fr-FR" sz="1600" dirty="0" err="1">
                <a:latin typeface="Marianne" panose="02000000000000000000" pitchFamily="2" charset="0"/>
              </a:rPr>
              <a:t>Drane</a:t>
            </a:r>
            <a:r>
              <a:rPr lang="fr-FR" sz="1600" dirty="0">
                <a:latin typeface="Marianne" panose="02000000000000000000" pitchFamily="2" charset="0"/>
              </a:rPr>
              <a:t> </a:t>
            </a:r>
            <a:r>
              <a:rPr lang="fr-FR" sz="1600" dirty="0" err="1">
                <a:latin typeface="Marianne" panose="02000000000000000000" pitchFamily="2" charset="0"/>
              </a:rPr>
              <a:t>IdF</a:t>
            </a:r>
            <a:r>
              <a:rPr lang="fr-FR" sz="1600" dirty="0">
                <a:latin typeface="Marianne" panose="02000000000000000000" pitchFamily="2" charset="0"/>
              </a:rPr>
              <a:t>) : </a:t>
            </a:r>
          </a:p>
          <a:p>
            <a:r>
              <a:rPr lang="fr-FR" sz="1600" dirty="0">
                <a:latin typeface="Marianne" panose="02000000000000000000" pitchFamily="2" charset="0"/>
                <a:hlinkClick r:id="rId4"/>
              </a:rPr>
              <a:t>https://partage02.magistere.apps.education.fr/course/view.php?id=416</a:t>
            </a:r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31172FA-45A8-9ADB-04A0-C2A4A61F08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9582D24C-59F0-FCB3-26E7-04B8A306238F}"/>
              </a:ext>
            </a:extLst>
          </p:cNvPr>
          <p:cNvSpPr txBox="1"/>
          <p:nvPr/>
        </p:nvSpPr>
        <p:spPr>
          <a:xfrm>
            <a:off x="967839" y="832690"/>
            <a:ext cx="360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Présentation des ressources</a:t>
            </a:r>
          </a:p>
        </p:txBody>
      </p:sp>
      <p:sp>
        <p:nvSpPr>
          <p:cNvPr id="5" name="Vague 4">
            <a:extLst>
              <a:ext uri="{FF2B5EF4-FFF2-40B4-BE49-F238E27FC236}">
                <a16:creationId xmlns:a16="http://schemas.microsoft.com/office/drawing/2014/main" id="{1A2DEB19-00FD-3F1D-D26B-1E5D4CFE3755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51065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86504-4F6A-803D-185D-B7749577A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47B6299-F4A4-A8A6-A207-4345AA85FB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C1AA81A-FCA7-50A1-307C-C2E19B52F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14</a:t>
            </a:fld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59EABBF7-27D6-141F-DA25-B0EC7C0E4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B7901A6-712D-84F4-A9D3-A52FAFE209B8}"/>
              </a:ext>
            </a:extLst>
          </p:cNvPr>
          <p:cNvSpPr txBox="1"/>
          <p:nvPr/>
        </p:nvSpPr>
        <p:spPr>
          <a:xfrm>
            <a:off x="367993" y="2011677"/>
            <a:ext cx="7582951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Marianne" panose="02000000000000000000" pitchFamily="2" charset="0"/>
              </a:rPr>
              <a:t>Créteil :</a:t>
            </a:r>
          </a:p>
          <a:p>
            <a:r>
              <a:rPr lang="fr-FR" sz="1400" dirty="0">
                <a:latin typeface="Marianne" panose="02000000000000000000" pitchFamily="2" charset="0"/>
                <a:hlinkClick r:id="rId4"/>
              </a:rPr>
              <a:t>https://dane.ac-creteil.fr/?-Formations-</a:t>
            </a:r>
            <a:endParaRPr lang="fr-FR" sz="1400" dirty="0">
              <a:latin typeface="Marianne" panose="02000000000000000000" pitchFamily="2" charset="0"/>
            </a:endParaRP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Paris : </a:t>
            </a:r>
          </a:p>
          <a:p>
            <a:r>
              <a:rPr lang="fr-FR" sz="1400" dirty="0">
                <a:latin typeface="Marianne" panose="02000000000000000000" pitchFamily="2" charset="0"/>
                <a:hlinkClick r:id="rId5"/>
              </a:rPr>
              <a:t>https://www.ac-paris.fr/recherche/tag/ia?keywords=formation</a:t>
            </a:r>
            <a:r>
              <a:rPr lang="fr-FR" sz="1400" dirty="0">
                <a:latin typeface="Marianne" panose="02000000000000000000" pitchFamily="2" charset="0"/>
              </a:rPr>
              <a:t> </a:t>
            </a:r>
          </a:p>
          <a:p>
            <a:endParaRPr lang="fr-FR" sz="1600" dirty="0">
              <a:latin typeface="Marianne" panose="02000000000000000000" pitchFamily="2" charset="0"/>
            </a:endParaRPr>
          </a:p>
          <a:p>
            <a:r>
              <a:rPr lang="fr-FR" sz="1600" dirty="0">
                <a:latin typeface="Marianne" panose="02000000000000000000" pitchFamily="2" charset="0"/>
              </a:rPr>
              <a:t>Versailles : </a:t>
            </a:r>
            <a:endParaRPr lang="fr-FR" sz="1600" dirty="0">
              <a:latin typeface="Marianne" panose="02000000000000000000" pitchFamily="2" charset="0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sz="1400" dirty="0">
                <a:latin typeface="Marianne" panose="02000000000000000000" pitchFamily="2" charset="0"/>
                <a:hlinkClick r:id="rId6"/>
              </a:rPr>
              <a:t>https://drane-versailles.region-academique-idf.fr/formations/spip.php?mot69</a:t>
            </a:r>
            <a:endParaRPr lang="fr-FR" sz="1400" dirty="0">
              <a:latin typeface="Marianne" panose="02000000000000000000" pitchFamily="2" charset="0"/>
            </a:endParaRPr>
          </a:p>
          <a:p>
            <a:endParaRPr lang="fr-FR" sz="1400" dirty="0">
              <a:latin typeface="Marianne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327652A-A668-2392-22AA-D1C477E60D38}"/>
              </a:ext>
            </a:extLst>
          </p:cNvPr>
          <p:cNvSpPr txBox="1"/>
          <p:nvPr/>
        </p:nvSpPr>
        <p:spPr>
          <a:xfrm>
            <a:off x="967839" y="832690"/>
            <a:ext cx="59495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Découvrir les formations </a:t>
            </a:r>
            <a:r>
              <a:rPr lang="fr-FR" b="1" dirty="0" err="1">
                <a:latin typeface="Marianne" panose="02000000000000000000" pitchFamily="2" charset="0"/>
              </a:rPr>
              <a:t>Drane</a:t>
            </a:r>
            <a:r>
              <a:rPr lang="fr-FR" b="1" dirty="0">
                <a:latin typeface="Marianne" panose="02000000000000000000" pitchFamily="2" charset="0"/>
              </a:rPr>
              <a:t> inscrites </a:t>
            </a:r>
          </a:p>
          <a:p>
            <a:r>
              <a:rPr lang="fr-FR" b="1" dirty="0">
                <a:latin typeface="Marianne" panose="02000000000000000000" pitchFamily="2" charset="0"/>
              </a:rPr>
              <a:t>au plan académique de formation</a:t>
            </a:r>
          </a:p>
        </p:txBody>
      </p:sp>
      <p:sp>
        <p:nvSpPr>
          <p:cNvPr id="5" name="Vague 4">
            <a:extLst>
              <a:ext uri="{FF2B5EF4-FFF2-40B4-BE49-F238E27FC236}">
                <a16:creationId xmlns:a16="http://schemas.microsoft.com/office/drawing/2014/main" id="{58B064E5-667A-5618-CB8D-5582798DC96E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14852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CED617-B6BF-FD9A-2F58-6F3D2AB80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C56250AB-8FF2-80D1-3164-1B82CEEDBD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F2B6EC6-CF69-54C4-73AA-02C2102DB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15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49B4D7A-8A35-AC8B-C43E-F4F99EB831DB}"/>
              </a:ext>
            </a:extLst>
          </p:cNvPr>
          <p:cNvSpPr txBox="1">
            <a:spLocks/>
          </p:cNvSpPr>
          <p:nvPr/>
        </p:nvSpPr>
        <p:spPr>
          <a:xfrm>
            <a:off x="359999" y="1229189"/>
            <a:ext cx="8604613" cy="1097621"/>
          </a:xfrm>
          <a:prstGeom prst="rect">
            <a:avLst/>
          </a:prstGeom>
        </p:spPr>
        <p:txBody>
          <a:bodyPr/>
          <a:lstStyle>
            <a:lvl1pPr marL="0" marR="0" lvl="0" indent="0" algn="l" rtl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500" b="1" i="0" u="none" strike="noStrike" kern="1200" cap="none" spc="0" baseline="0">
                <a:ln>
                  <a:noFill/>
                </a:ln>
                <a:solidFill>
                  <a:srgbClr val="000000"/>
                </a:solidFill>
                <a:highlight>
                  <a:scrgbClr r="0" g="0" b="0">
                    <a:alpha val="0"/>
                  </a:scrgbClr>
                </a:highlight>
                <a:latin typeface="Marianne" pitchFamily="50"/>
                <a:ea typeface="PingFang SC" pitchFamily="2"/>
                <a:cs typeface="Arial Unicode MS" pitchFamily="2"/>
              </a:defRPr>
            </a:lvl1pPr>
          </a:lstStyle>
          <a:p>
            <a:r>
              <a:rPr lang="fr-FR" sz="3200" dirty="0">
                <a:latin typeface="Marianne" panose="02000000000000000000" pitchFamily="2" charset="0"/>
              </a:rPr>
              <a:t>La </a:t>
            </a:r>
            <a:r>
              <a:rPr lang="fr-FR" sz="3200" dirty="0" err="1">
                <a:latin typeface="Marianne" panose="02000000000000000000" pitchFamily="2" charset="0"/>
              </a:rPr>
              <a:t>Drane</a:t>
            </a:r>
            <a:r>
              <a:rPr lang="fr-FR" sz="3200" dirty="0">
                <a:latin typeface="Marianne" panose="02000000000000000000" pitchFamily="2" charset="0"/>
              </a:rPr>
              <a:t> et la </a:t>
            </a:r>
            <a:r>
              <a:rPr lang="fr-FR" sz="3200" dirty="0" err="1">
                <a:latin typeface="Marianne" panose="02000000000000000000" pitchFamily="2" charset="0"/>
              </a:rPr>
              <a:t>Drasi</a:t>
            </a:r>
            <a:r>
              <a:rPr lang="fr-FR" sz="3200" dirty="0">
                <a:latin typeface="Marianne" panose="02000000000000000000" pitchFamily="2" charset="0"/>
              </a:rPr>
              <a:t> restent disponibles pour vous accompagner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6E187557-EB46-ED22-E354-B702477AD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0917551E-921B-D86B-1A4E-A37B9152AED9}"/>
              </a:ext>
            </a:extLst>
          </p:cNvPr>
          <p:cNvSpPr txBox="1"/>
          <p:nvPr/>
        </p:nvSpPr>
        <p:spPr>
          <a:xfrm>
            <a:off x="2693752" y="2571750"/>
            <a:ext cx="357088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-FR" dirty="0">
                <a:latin typeface="Marianne" panose="02000000000000000000" pitchFamily="2" charset="0"/>
                <a:hlinkClick r:id="rId4"/>
              </a:rPr>
              <a:t>ce.drane-idf@ac-versailles.fr</a:t>
            </a:r>
            <a:endParaRPr lang="fr-FR" dirty="0">
              <a:latin typeface="Marianne" panose="02000000000000000000" pitchFamily="2" charset="0"/>
            </a:endParaRPr>
          </a:p>
          <a:p>
            <a:endParaRPr lang="fr-FR" dirty="0">
              <a:latin typeface="Mariann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34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947C7-929F-8A36-FC16-741306D6E9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FFAA99C1-6CC2-23BB-C447-F22692B1F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4DADFBE-F8BA-1777-FE59-EA0B539D46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2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8F23B3C-024D-5738-F4C7-A0C1D3D98EA9}"/>
              </a:ext>
            </a:extLst>
          </p:cNvPr>
          <p:cNvSpPr txBox="1"/>
          <p:nvPr/>
        </p:nvSpPr>
        <p:spPr>
          <a:xfrm>
            <a:off x="115593" y="2033141"/>
            <a:ext cx="87852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atin typeface="Marianne" panose="02000000000000000000" pitchFamily="2" charset="0"/>
              </a:rPr>
              <a:t>É</a:t>
            </a:r>
            <a:r>
              <a:rPr lang="fr-FR" sz="3200" b="1" dirty="0">
                <a:effectLst/>
                <a:latin typeface="Marianne" panose="02000000000000000000" pitchFamily="2" charset="0"/>
              </a:rPr>
              <a:t>changeons, questionnons,</a:t>
            </a:r>
            <a:r>
              <a:rPr lang="fr-FR" sz="3200" b="1" dirty="0">
                <a:latin typeface="Marianne" panose="02000000000000000000" pitchFamily="2" charset="0"/>
                <a:ea typeface="Arial Unicode MS" panose="020B0604020202020204" pitchFamily="34" charset="-128"/>
              </a:rPr>
              <a:t> </a:t>
            </a:r>
            <a:r>
              <a:rPr lang="fr-FR" sz="3200" b="1" dirty="0">
                <a:effectLst/>
                <a:latin typeface="Marianne" panose="02000000000000000000" pitchFamily="2" charset="0"/>
              </a:rPr>
              <a:t>décidons !</a:t>
            </a:r>
            <a:br>
              <a:rPr lang="fr-FR" sz="3200" dirty="0">
                <a:effectLst/>
                <a:latin typeface="Marianne" panose="02000000000000000000" pitchFamily="2" charset="0"/>
                <a:ea typeface="Arial Unicode MS" panose="020B0604020202020204" pitchFamily="34" charset="-128"/>
              </a:rPr>
            </a:br>
            <a:r>
              <a:rPr lang="fr-FR" sz="3200" b="1" dirty="0">
                <a:effectLst/>
                <a:latin typeface="Marianne" panose="02000000000000000000" pitchFamily="2" charset="0"/>
              </a:rPr>
              <a:t>L’</a:t>
            </a:r>
            <a:r>
              <a:rPr lang="fr-FR" sz="3200" b="1" dirty="0">
                <a:solidFill>
                  <a:srgbClr val="3B57A4"/>
                </a:solidFill>
                <a:effectLst/>
                <a:latin typeface="Marianne" panose="02000000000000000000" pitchFamily="2" charset="0"/>
              </a:rPr>
              <a:t>IA</a:t>
            </a:r>
            <a:r>
              <a:rPr lang="fr-FR" sz="3200" b="1" dirty="0">
                <a:effectLst/>
                <a:latin typeface="Marianne" panose="02000000000000000000" pitchFamily="2" charset="0"/>
              </a:rPr>
              <a:t> une affaire d’équipe !</a:t>
            </a:r>
            <a:endParaRPr lang="fr-FR" sz="3200" dirty="0">
              <a:effectLst/>
              <a:latin typeface="Marianne" panose="02000000000000000000" pitchFamily="2" charset="0"/>
            </a:endParaRP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6EC8AFE6-2DE4-4C55-3C00-61959A1B2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51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6480D-4574-D171-35AC-6AA5DC8E6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180" y="2134500"/>
            <a:ext cx="8423639" cy="1097621"/>
          </a:xfrm>
        </p:spPr>
        <p:txBody>
          <a:bodyPr/>
          <a:lstStyle/>
          <a:p>
            <a:r>
              <a:rPr lang="fr-FR" sz="3200" dirty="0"/>
              <a:t>Comment appréhender le sujet de l’</a:t>
            </a:r>
            <a:r>
              <a:rPr lang="fr-F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IA</a:t>
            </a:r>
            <a:r>
              <a:rPr lang="fr-FR" sz="3200" dirty="0"/>
              <a:t> au sein de mon établissement ?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D4235D98-C9A4-49C3-B852-F87D2E66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9496C8E-0CE8-99A6-C09B-D09B277A65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6" name="Graphique 5">
            <a:extLst>
              <a:ext uri="{FF2B5EF4-FFF2-40B4-BE49-F238E27FC236}">
                <a16:creationId xmlns:a16="http://schemas.microsoft.com/office/drawing/2014/main" id="{8F976531-78A0-501A-0F2F-3162E0E8E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3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58898-A57B-F2CD-A571-3FF24039C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34419B-F9E8-BBA5-2B3B-55F1074C8F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359" y="1893172"/>
            <a:ext cx="8423639" cy="1097621"/>
          </a:xfrm>
        </p:spPr>
        <p:txBody>
          <a:bodyPr/>
          <a:lstStyle/>
          <a:p>
            <a:r>
              <a:rPr lang="fr-FR" sz="3200" dirty="0"/>
              <a:t>La DRANE et la DRASI </a:t>
            </a:r>
            <a:br>
              <a:rPr lang="fr-FR" sz="3200" dirty="0"/>
            </a:br>
            <a:r>
              <a:rPr lang="fr-FR" sz="3200" dirty="0"/>
              <a:t>vous </a:t>
            </a:r>
            <a:r>
              <a:rPr lang="fr-FR" sz="3200" dirty="0" err="1"/>
              <a:t>proposeNT</a:t>
            </a:r>
            <a:r>
              <a:rPr lang="fr-FR" sz="3200" dirty="0"/>
              <a:t> </a:t>
            </a:r>
            <a:br>
              <a:rPr lang="fr-FR" sz="3200" dirty="0"/>
            </a:br>
            <a:r>
              <a:rPr lang="fr-FR" sz="3200" dirty="0"/>
              <a:t>un scénario en SIX temps</a:t>
            </a: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3A39350A-DBB7-596C-6906-59627656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3637" y="4833851"/>
            <a:ext cx="1170361" cy="274637"/>
          </a:xfrm>
        </p:spPr>
        <p:txBody>
          <a:bodyPr/>
          <a:lstStyle/>
          <a:p>
            <a:fld id="{7EEF7DB8-998F-4DA0-95FD-7926FC1EF057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68DDBF12-DE47-C4BB-B188-712D65A9F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726599" y="4833851"/>
            <a:ext cx="887039" cy="274637"/>
          </a:xfrm>
        </p:spPr>
        <p:txBody>
          <a:bodyPr/>
          <a:lstStyle/>
          <a:p>
            <a:fld id="{65678B56-B8AD-4EF3-A8FE-C8D0D8AB5AEA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200830EB-1FE4-CD46-8494-09D618B8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08046" y="3525581"/>
            <a:ext cx="2056566" cy="119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1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D25F8-AF12-5A72-F365-51CA1AF262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82A129-3BAB-B7BA-C2B0-61FC7A484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1014280"/>
            <a:ext cx="8423640" cy="35732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UN SCÉNARIO À VIVRE EN ÉQUIPE</a:t>
            </a:r>
            <a:br>
              <a:rPr lang="fr-FR" sz="2000" dirty="0">
                <a:latin typeface="Marianne" panose="02000000000000000000" pitchFamily="2" charset="0"/>
              </a:rPr>
            </a:br>
            <a:endParaRPr lang="fr-FR" sz="2000" dirty="0">
              <a:latin typeface="Marianne" panose="02000000000000000000" pitchFamily="2" charset="0"/>
            </a:endParaRPr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C14FF12F-B16A-E95F-6ADE-F736D7D55E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EEF7DB8-998F-4DA0-95FD-7926FC1EF057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A475B79B-FA3C-EFCD-16D0-9A2986D69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5</a:t>
            </a:fld>
            <a:endParaRPr lang="fr-FR" dirty="0">
              <a:latin typeface="Marianne" panose="02000000000000000000" pitchFamily="2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97FBE622-378A-08FB-528F-588DC4CEFE96}"/>
              </a:ext>
            </a:extLst>
          </p:cNvPr>
          <p:cNvGrpSpPr/>
          <p:nvPr/>
        </p:nvGrpSpPr>
        <p:grpSpPr>
          <a:xfrm>
            <a:off x="294995" y="2702964"/>
            <a:ext cx="1192923" cy="1729272"/>
            <a:chOff x="294995" y="2702964"/>
            <a:chExt cx="1192923" cy="1729272"/>
          </a:xfrm>
        </p:grpSpPr>
        <p:sp>
          <p:nvSpPr>
            <p:cNvPr id="4" name="Vague 3">
              <a:hlinkClick r:id="rId2" action="ppaction://hlinksldjump"/>
              <a:extLst>
                <a:ext uri="{FF2B5EF4-FFF2-40B4-BE49-F238E27FC236}">
                  <a16:creationId xmlns:a16="http://schemas.microsoft.com/office/drawing/2014/main" id="{B4290CA3-FBC5-399B-EA58-49D903F4E8A7}"/>
                </a:ext>
              </a:extLst>
            </p:cNvPr>
            <p:cNvSpPr/>
            <p:nvPr/>
          </p:nvSpPr>
          <p:spPr>
            <a:xfrm>
              <a:off x="359998" y="2702964"/>
              <a:ext cx="855616" cy="701749"/>
            </a:xfrm>
            <a:prstGeom prst="wave">
              <a:avLst/>
            </a:prstGeom>
            <a:solidFill>
              <a:srgbClr val="3B57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1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D013A96-6E48-C658-E7C3-7D8E7FA30976}"/>
                </a:ext>
              </a:extLst>
            </p:cNvPr>
            <p:cNvSpPr txBox="1"/>
            <p:nvPr/>
          </p:nvSpPr>
          <p:spPr>
            <a:xfrm>
              <a:off x="294995" y="3601239"/>
              <a:ext cx="11929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Marianne" panose="02000000000000000000" pitchFamily="2" charset="0"/>
                </a:rPr>
                <a:t>Découvrir</a:t>
              </a:r>
              <a:r>
                <a:rPr lang="fr-FR" sz="1200" dirty="0">
                  <a:latin typeface="Marianne" panose="02000000000000000000" pitchFamily="2" charset="0"/>
                </a:rPr>
                <a:t> </a:t>
              </a:r>
            </a:p>
            <a:p>
              <a:r>
                <a:rPr lang="fr-FR" sz="1200" dirty="0">
                  <a:latin typeface="Marianne" panose="02000000000000000000" pitchFamily="2" charset="0"/>
                </a:rPr>
                <a:t>le sens </a:t>
              </a:r>
            </a:p>
            <a:p>
              <a:r>
                <a:rPr lang="fr-FR" sz="1200" dirty="0">
                  <a:latin typeface="Marianne" panose="02000000000000000000" pitchFamily="2" charset="0"/>
                </a:rPr>
                <a:t>d’un café IA en 5 minutes.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DC467DFA-9181-4E8D-129A-F021EF326855}"/>
              </a:ext>
            </a:extLst>
          </p:cNvPr>
          <p:cNvGrpSpPr/>
          <p:nvPr/>
        </p:nvGrpSpPr>
        <p:grpSpPr>
          <a:xfrm>
            <a:off x="1656649" y="2457962"/>
            <a:ext cx="1368043" cy="1912581"/>
            <a:chOff x="1656649" y="2457962"/>
            <a:chExt cx="1368043" cy="1912581"/>
          </a:xfrm>
        </p:grpSpPr>
        <p:sp>
          <p:nvSpPr>
            <p:cNvPr id="5" name="Vague 4">
              <a:hlinkClick r:id="rId3" action="ppaction://hlinksldjump"/>
              <a:extLst>
                <a:ext uri="{FF2B5EF4-FFF2-40B4-BE49-F238E27FC236}">
                  <a16:creationId xmlns:a16="http://schemas.microsoft.com/office/drawing/2014/main" id="{F2F2CB15-A52A-A6D5-7450-ACBC13DDF85F}"/>
                </a:ext>
              </a:extLst>
            </p:cNvPr>
            <p:cNvSpPr/>
            <p:nvPr/>
          </p:nvSpPr>
          <p:spPr>
            <a:xfrm>
              <a:off x="1747547" y="2457962"/>
              <a:ext cx="855616" cy="701749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2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E57FE421-1E6F-160E-7D70-664D245A5711}"/>
                </a:ext>
              </a:extLst>
            </p:cNvPr>
            <p:cNvSpPr txBox="1"/>
            <p:nvPr/>
          </p:nvSpPr>
          <p:spPr>
            <a:xfrm>
              <a:off x="1656649" y="3354880"/>
              <a:ext cx="13680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Marianne" panose="02000000000000000000" pitchFamily="2" charset="0"/>
                </a:rPr>
                <a:t>15 minutes pour </a:t>
              </a:r>
              <a:r>
                <a:rPr lang="fr-FR" sz="1200" b="1" dirty="0">
                  <a:latin typeface="Marianne" panose="02000000000000000000" pitchFamily="2" charset="0"/>
                </a:rPr>
                <a:t>s’inspirer</a:t>
              </a:r>
              <a:r>
                <a:rPr lang="fr-FR" sz="1200" dirty="0">
                  <a:latin typeface="Marianne" panose="02000000000000000000" pitchFamily="2" charset="0"/>
                </a:rPr>
                <a:t> avec des extraits </a:t>
              </a:r>
            </a:p>
            <a:p>
              <a:r>
                <a:rPr lang="fr-FR" sz="1200" dirty="0">
                  <a:latin typeface="Marianne" panose="02000000000000000000" pitchFamily="2" charset="0"/>
                </a:rPr>
                <a:t>d’interventions.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63226636-683C-2E58-D21F-28CD67513FDA}"/>
              </a:ext>
            </a:extLst>
          </p:cNvPr>
          <p:cNvGrpSpPr/>
          <p:nvPr/>
        </p:nvGrpSpPr>
        <p:grpSpPr>
          <a:xfrm>
            <a:off x="4463794" y="1967960"/>
            <a:ext cx="1368043" cy="2147079"/>
            <a:chOff x="4463794" y="1967960"/>
            <a:chExt cx="1368043" cy="2147079"/>
          </a:xfrm>
        </p:grpSpPr>
        <p:sp>
          <p:nvSpPr>
            <p:cNvPr id="7" name="Vague 6">
              <a:hlinkClick r:id="rId4" action="ppaction://hlinksldjump"/>
              <a:extLst>
                <a:ext uri="{FF2B5EF4-FFF2-40B4-BE49-F238E27FC236}">
                  <a16:creationId xmlns:a16="http://schemas.microsoft.com/office/drawing/2014/main" id="{045E7B41-9B8E-B09E-26D0-E0502DB83389}"/>
                </a:ext>
              </a:extLst>
            </p:cNvPr>
            <p:cNvSpPr/>
            <p:nvPr/>
          </p:nvSpPr>
          <p:spPr>
            <a:xfrm>
              <a:off x="4522645" y="1967960"/>
              <a:ext cx="855616" cy="701749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4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72A9369-D6DD-FDC2-36E4-B0C4EF840283}"/>
                </a:ext>
              </a:extLst>
            </p:cNvPr>
            <p:cNvSpPr txBox="1"/>
            <p:nvPr/>
          </p:nvSpPr>
          <p:spPr>
            <a:xfrm>
              <a:off x="4463794" y="2914710"/>
              <a:ext cx="13680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latin typeface="Marianne" panose="02000000000000000000" pitchFamily="2" charset="0"/>
                </a:rPr>
                <a:t>10 minutes pour </a:t>
              </a:r>
              <a:r>
                <a:rPr lang="fr-FR" sz="1200" b="1" dirty="0">
                  <a:latin typeface="Marianne" panose="02000000000000000000" pitchFamily="2" charset="0"/>
                </a:rPr>
                <a:t>comprendre</a:t>
              </a:r>
              <a:r>
                <a:rPr lang="fr-FR" sz="1200" dirty="0">
                  <a:latin typeface="Marianne" panose="02000000000000000000" pitchFamily="2" charset="0"/>
                </a:rPr>
                <a:t> le cadre d’usage de l’IA en éducation.</a:t>
              </a:r>
            </a:p>
          </p:txBody>
        </p:sp>
      </p:grpSp>
      <p:pic>
        <p:nvPicPr>
          <p:cNvPr id="12" name="Graphique 11">
            <a:extLst>
              <a:ext uri="{FF2B5EF4-FFF2-40B4-BE49-F238E27FC236}">
                <a16:creationId xmlns:a16="http://schemas.microsoft.com/office/drawing/2014/main" id="{DA4B01E0-8F20-6C46-DBA8-E8A87D3701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grpSp>
        <p:nvGrpSpPr>
          <p:cNvPr id="27" name="Groupe 26">
            <a:extLst>
              <a:ext uri="{FF2B5EF4-FFF2-40B4-BE49-F238E27FC236}">
                <a16:creationId xmlns:a16="http://schemas.microsoft.com/office/drawing/2014/main" id="{8A567428-97FC-A941-F2F1-8924517CC338}"/>
              </a:ext>
            </a:extLst>
          </p:cNvPr>
          <p:cNvGrpSpPr/>
          <p:nvPr/>
        </p:nvGrpSpPr>
        <p:grpSpPr>
          <a:xfrm>
            <a:off x="5831837" y="1722959"/>
            <a:ext cx="1368043" cy="2647584"/>
            <a:chOff x="5831837" y="1722959"/>
            <a:chExt cx="1368043" cy="2647584"/>
          </a:xfrm>
        </p:grpSpPr>
        <p:sp>
          <p:nvSpPr>
            <p:cNvPr id="14" name="Vague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2684BD87-2E4D-1149-EF21-F460F8F31826}"/>
                </a:ext>
              </a:extLst>
            </p:cNvPr>
            <p:cNvSpPr/>
            <p:nvPr/>
          </p:nvSpPr>
          <p:spPr>
            <a:xfrm>
              <a:off x="5910194" y="1722959"/>
              <a:ext cx="855616" cy="701749"/>
            </a:xfrm>
            <a:prstGeom prst="wave">
              <a:avLst/>
            </a:prstGeom>
            <a:solidFill>
              <a:srgbClr val="3B57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C95E111-727E-5465-658F-22B57B9A00F3}"/>
                </a:ext>
              </a:extLst>
            </p:cNvPr>
            <p:cNvSpPr txBox="1"/>
            <p:nvPr/>
          </p:nvSpPr>
          <p:spPr>
            <a:xfrm>
              <a:off x="5831837" y="2616217"/>
              <a:ext cx="13680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Marianne" panose="02000000000000000000" pitchFamily="2" charset="0"/>
                </a:rPr>
                <a:t>Échanger </a:t>
              </a:r>
              <a:r>
                <a:rPr lang="fr-FR" sz="1200" dirty="0">
                  <a:latin typeface="Marianne" panose="02000000000000000000" pitchFamily="2" charset="0"/>
                </a:rPr>
                <a:t>avec les équipes pédagogiques et </a:t>
              </a:r>
              <a:r>
                <a:rPr lang="fr-FR" sz="1200" b="1" dirty="0">
                  <a:latin typeface="Marianne" panose="02000000000000000000" pitchFamily="2" charset="0"/>
                </a:rPr>
                <a:t>réfléchir</a:t>
              </a:r>
              <a:r>
                <a:rPr lang="fr-FR" sz="1200" dirty="0">
                  <a:latin typeface="Marianne" panose="02000000000000000000" pitchFamily="2" charset="0"/>
                </a:rPr>
                <a:t> </a:t>
              </a:r>
            </a:p>
            <a:p>
              <a:r>
                <a:rPr lang="fr-FR" sz="1200" dirty="0">
                  <a:latin typeface="Marianne" panose="02000000000000000000" pitchFamily="2" charset="0"/>
                </a:rPr>
                <a:t>à l’évolution de</a:t>
              </a:r>
              <a:r>
                <a:rPr lang="fr-FR" sz="1200" b="1" dirty="0">
                  <a:latin typeface="Marianne" panose="02000000000000000000" pitchFamily="2" charset="0"/>
                </a:rPr>
                <a:t> </a:t>
              </a:r>
            </a:p>
            <a:p>
              <a:r>
                <a:rPr lang="fr-FR" sz="1200" dirty="0">
                  <a:latin typeface="Marianne" panose="02000000000000000000" pitchFamily="2" charset="0"/>
                </a:rPr>
                <a:t>la charte des usages du numérique de l’établissement.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41635B46-10B3-12B8-C454-7E56A2A3E7D5}"/>
              </a:ext>
            </a:extLst>
          </p:cNvPr>
          <p:cNvGrpSpPr/>
          <p:nvPr/>
        </p:nvGrpSpPr>
        <p:grpSpPr>
          <a:xfrm>
            <a:off x="7219386" y="1477958"/>
            <a:ext cx="1730229" cy="2461520"/>
            <a:chOff x="7219386" y="1477958"/>
            <a:chExt cx="1730229" cy="2461520"/>
          </a:xfrm>
        </p:grpSpPr>
        <p:sp>
          <p:nvSpPr>
            <p:cNvPr id="18" name="Vague 17">
              <a:hlinkClick r:id="rId8" action="ppaction://hlinksldjump"/>
              <a:extLst>
                <a:ext uri="{FF2B5EF4-FFF2-40B4-BE49-F238E27FC236}">
                  <a16:creationId xmlns:a16="http://schemas.microsoft.com/office/drawing/2014/main" id="{6B742977-58CB-71AE-EC90-8C31D5755B9F}"/>
                </a:ext>
              </a:extLst>
            </p:cNvPr>
            <p:cNvSpPr/>
            <p:nvPr/>
          </p:nvSpPr>
          <p:spPr>
            <a:xfrm>
              <a:off x="7297744" y="1477958"/>
              <a:ext cx="855616" cy="701749"/>
            </a:xfrm>
            <a:prstGeom prst="wav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6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820608B-2FBE-FF83-3115-565E9CA6C7A0}"/>
                </a:ext>
              </a:extLst>
            </p:cNvPr>
            <p:cNvSpPr txBox="1"/>
            <p:nvPr/>
          </p:nvSpPr>
          <p:spPr>
            <a:xfrm>
              <a:off x="7219386" y="2369818"/>
              <a:ext cx="173022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Marianne" panose="02000000000000000000" pitchFamily="2" charset="0"/>
                </a:rPr>
                <a:t>Définir</a:t>
              </a:r>
              <a:r>
                <a:rPr lang="fr-FR" sz="1200" dirty="0">
                  <a:latin typeface="Marianne" panose="02000000000000000000" pitchFamily="2" charset="0"/>
                </a:rPr>
                <a:t> les besoins </a:t>
              </a:r>
            </a:p>
            <a:p>
              <a:r>
                <a:rPr lang="fr-FR" sz="1200" b="1" dirty="0">
                  <a:latin typeface="Marianne" panose="02000000000000000000" pitchFamily="2" charset="0"/>
                </a:rPr>
                <a:t>Lister</a:t>
              </a:r>
              <a:r>
                <a:rPr lang="fr-FR" sz="1200" dirty="0">
                  <a:latin typeface="Marianne" panose="02000000000000000000" pitchFamily="2" charset="0"/>
                </a:rPr>
                <a:t> les personnes ressources</a:t>
              </a:r>
            </a:p>
            <a:p>
              <a:r>
                <a:rPr lang="fr-FR" sz="1200" b="1" dirty="0">
                  <a:latin typeface="Marianne" panose="02000000000000000000" pitchFamily="2" charset="0"/>
                </a:rPr>
                <a:t>Planifier</a:t>
              </a:r>
              <a:r>
                <a:rPr lang="fr-FR" sz="1200" dirty="0">
                  <a:latin typeface="Marianne" panose="02000000000000000000" pitchFamily="2" charset="0"/>
                </a:rPr>
                <a:t> des formations</a:t>
              </a:r>
            </a:p>
            <a:p>
              <a:r>
                <a:rPr lang="fr-FR" sz="1200" b="1" dirty="0">
                  <a:latin typeface="Marianne" panose="02000000000000000000" pitchFamily="2" charset="0"/>
                </a:rPr>
                <a:t>Donner</a:t>
              </a:r>
              <a:r>
                <a:rPr lang="fr-FR" sz="1200" dirty="0">
                  <a:latin typeface="Marianne" panose="02000000000000000000" pitchFamily="2" charset="0"/>
                </a:rPr>
                <a:t> </a:t>
              </a:r>
              <a:r>
                <a:rPr lang="fr-FR" sz="1200" b="1" dirty="0">
                  <a:latin typeface="Marianne" panose="02000000000000000000" pitchFamily="2" charset="0"/>
                </a:rPr>
                <a:t>accès</a:t>
              </a:r>
              <a:r>
                <a:rPr lang="fr-FR" sz="1200" dirty="0">
                  <a:latin typeface="Marianne" panose="02000000000000000000" pitchFamily="2" charset="0"/>
                </a:rPr>
                <a:t> aux ressources de la mallette IA.</a:t>
              </a:r>
            </a:p>
          </p:txBody>
        </p:sp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17408EFC-7F34-3082-475B-08EA12994F36}"/>
              </a:ext>
            </a:extLst>
          </p:cNvPr>
          <p:cNvGrpSpPr/>
          <p:nvPr/>
        </p:nvGrpSpPr>
        <p:grpSpPr>
          <a:xfrm>
            <a:off x="3072938" y="2212961"/>
            <a:ext cx="1271550" cy="2142016"/>
            <a:chOff x="3072938" y="2212961"/>
            <a:chExt cx="1271550" cy="2142016"/>
          </a:xfrm>
        </p:grpSpPr>
        <p:sp>
          <p:nvSpPr>
            <p:cNvPr id="6" name="Vague 5">
              <a:hlinkClick r:id="rId9" action="ppaction://hlinksldjump"/>
              <a:extLst>
                <a:ext uri="{FF2B5EF4-FFF2-40B4-BE49-F238E27FC236}">
                  <a16:creationId xmlns:a16="http://schemas.microsoft.com/office/drawing/2014/main" id="{08D1510A-7352-EBAB-B93B-E2C520E1023A}"/>
                </a:ext>
              </a:extLst>
            </p:cNvPr>
            <p:cNvSpPr/>
            <p:nvPr/>
          </p:nvSpPr>
          <p:spPr>
            <a:xfrm>
              <a:off x="3135096" y="2212961"/>
              <a:ext cx="855616" cy="701749"/>
            </a:xfrm>
            <a:prstGeom prst="wave">
              <a:avLst/>
            </a:prstGeom>
            <a:solidFill>
              <a:srgbClr val="3B57A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latin typeface="Marianne" panose="02000000000000000000" pitchFamily="2" charset="0"/>
                </a:rPr>
                <a:t>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1BA84FA-DCC2-AF7D-E55A-BBD0682DDB04}"/>
                </a:ext>
              </a:extLst>
            </p:cNvPr>
            <p:cNvSpPr txBox="1"/>
            <p:nvPr/>
          </p:nvSpPr>
          <p:spPr>
            <a:xfrm>
              <a:off x="3072938" y="3154648"/>
              <a:ext cx="12715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latin typeface="Marianne" panose="02000000000000000000" pitchFamily="2" charset="0"/>
                </a:rPr>
                <a:t>Échanger </a:t>
              </a:r>
              <a:r>
                <a:rPr lang="fr-FR" sz="1200" dirty="0">
                  <a:latin typeface="Marianne" panose="02000000000000000000" pitchFamily="2" charset="0"/>
                </a:rPr>
                <a:t>avec les équipes pédagogiques sur les enjeux de l’IA en éducation.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69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00600851-D09B-C988-1E69-A1C9BCA9C5B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ABDBB02-2EA4-E360-7B39-4FF2DA64A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6</a:t>
            </a:fld>
            <a:endParaRPr lang="fr-FR" dirty="0">
              <a:latin typeface="Marianne" panose="02000000000000000000" pitchFamily="2" charset="0"/>
            </a:endParaRP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B271539-6E49-DED1-F0E1-11189F883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5202257-586D-8C0F-3763-B23E4895AC06}"/>
              </a:ext>
            </a:extLst>
          </p:cNvPr>
          <p:cNvSpPr txBox="1"/>
          <p:nvPr/>
        </p:nvSpPr>
        <p:spPr>
          <a:xfrm>
            <a:off x="442569" y="4071178"/>
            <a:ext cx="45791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latin typeface="Marianne" panose="02000000000000000000" pitchFamily="2" charset="0"/>
                <a:hlinkClick r:id="rId4"/>
              </a:rPr>
              <a:t>https://www.youtube.com/watch?v=mBHPIVxUniE</a:t>
            </a:r>
            <a:endParaRPr lang="fr-FR" sz="1200" dirty="0">
              <a:latin typeface="Marianne" panose="02000000000000000000" pitchFamily="2" charset="0"/>
            </a:endParaRPr>
          </a:p>
          <a:p>
            <a:pPr algn="ctr"/>
            <a:endParaRPr lang="fr-FR" sz="1600" dirty="0">
              <a:latin typeface="Marianne" panose="02000000000000000000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C5F9CCF-6F65-5B4C-68EA-1CD6E1069A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569" y="1702038"/>
            <a:ext cx="4579131" cy="236914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4251E8B-39AB-9E00-2198-55F2F13E5AF7}"/>
              </a:ext>
            </a:extLst>
          </p:cNvPr>
          <p:cNvSpPr txBox="1"/>
          <p:nvPr/>
        </p:nvSpPr>
        <p:spPr>
          <a:xfrm>
            <a:off x="5468587" y="4041617"/>
            <a:ext cx="3250657" cy="321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fr-FR" sz="1400" u="sng" dirty="0">
                <a:solidFill>
                  <a:srgbClr val="5770BE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  <a:hlinkClick r:id="rId6"/>
              </a:rPr>
              <a:t>site du CNNum dédié aux cafés IA </a:t>
            </a:r>
            <a:endParaRPr lang="fr-FR" sz="1400" dirty="0">
              <a:effectLst/>
              <a:latin typeface="Marianne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8C49BA9-EBC7-2B0D-CD64-57B6183A4B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6134" y="2198192"/>
            <a:ext cx="2679721" cy="15181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A4FAF7F0-AA0F-3E1C-271A-763BE160E393}"/>
              </a:ext>
            </a:extLst>
          </p:cNvPr>
          <p:cNvSpPr txBox="1"/>
          <p:nvPr/>
        </p:nvSpPr>
        <p:spPr>
          <a:xfrm>
            <a:off x="967839" y="832690"/>
            <a:ext cx="378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Qu’est-ce qu’un café IA ?</a:t>
            </a:r>
            <a:endParaRPr lang="fr-FR" b="1" dirty="0">
              <a:effectLst/>
              <a:latin typeface="Marianne" panose="02000000000000000000" pitchFamily="2" charset="0"/>
            </a:endParaRPr>
          </a:p>
        </p:txBody>
      </p:sp>
      <p:sp>
        <p:nvSpPr>
          <p:cNvPr id="6" name="Vague 5">
            <a:extLst>
              <a:ext uri="{FF2B5EF4-FFF2-40B4-BE49-F238E27FC236}">
                <a16:creationId xmlns:a16="http://schemas.microsoft.com/office/drawing/2014/main" id="{1CC66AF9-212F-3A52-357B-5CE40AC89EAF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3B57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1926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7D35D-A8E1-E279-675B-E2AC46226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BB4B6D0-8403-4D99-E4B5-67DA63582DB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C920FCD3-631F-DBD7-007D-D553C91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7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1AAC3E9-E489-4E2A-6066-C070FB69D3BD}"/>
              </a:ext>
            </a:extLst>
          </p:cNvPr>
          <p:cNvSpPr txBox="1"/>
          <p:nvPr/>
        </p:nvSpPr>
        <p:spPr>
          <a:xfrm>
            <a:off x="367993" y="1285127"/>
            <a:ext cx="8694549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fr-FR" sz="1400" b="1" dirty="0">
                <a:effectLst/>
                <a:latin typeface="Marianne" panose="02000000000000000000" pitchFamily="2" charset="0"/>
              </a:rPr>
              <a:t>4 grands témoins, 4 extraits pour saisir en équipe les enjeux : </a:t>
            </a:r>
            <a:endParaRPr lang="fr-FR" sz="1400" dirty="0">
              <a:effectLst/>
              <a:latin typeface="Marianne" panose="02000000000000000000" pitchFamily="2" charset="0"/>
            </a:endParaRPr>
          </a:p>
          <a:p>
            <a:pPr>
              <a:buNone/>
            </a:pPr>
            <a:endParaRPr lang="fr-FR" sz="1400" dirty="0">
              <a:effectLst/>
              <a:latin typeface="Marianne" panose="02000000000000000000" pitchFamily="2" charset="0"/>
              <a:cs typeface="Arial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0633C1CE-EB12-70E4-1E73-DD0E271329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pic>
        <p:nvPicPr>
          <p:cNvPr id="2" name="Image 1" descr="Une image contenant texte, capture d’écran, Police&#10;&#10;Le contenu généré par l’IA peut être incorrect.">
            <a:extLst>
              <a:ext uri="{FF2B5EF4-FFF2-40B4-BE49-F238E27FC236}">
                <a16:creationId xmlns:a16="http://schemas.microsoft.com/office/drawing/2014/main" id="{7830C38E-7383-1BB4-4C5C-4D221F472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0477" y="1808347"/>
            <a:ext cx="5026741" cy="24781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4F4BEEA-7745-E551-4C67-94983CB66BD4}"/>
              </a:ext>
            </a:extLst>
          </p:cNvPr>
          <p:cNvSpPr txBox="1"/>
          <p:nvPr/>
        </p:nvSpPr>
        <p:spPr>
          <a:xfrm>
            <a:off x="1831177" y="4378819"/>
            <a:ext cx="4290553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 dirty="0">
                <a:latin typeface="Marianne" panose="02000000000000000000" pitchFamily="2" charset="0"/>
                <a:hlinkClick r:id="rId5"/>
              </a:rPr>
              <a:t>https://www.youtube.com/watch?v=QdHuq_MZG5g</a:t>
            </a:r>
            <a:endParaRPr lang="en-US" sz="1100" dirty="0">
              <a:latin typeface="Marianne" panose="02000000000000000000" pitchFamily="2" charset="0"/>
            </a:endParaRPr>
          </a:p>
          <a:p>
            <a:endParaRPr lang="en-US" sz="1100" dirty="0">
              <a:latin typeface="Marianne" panose="02000000000000000000" pitchFamily="2" charset="0"/>
            </a:endParaRPr>
          </a:p>
        </p:txBody>
      </p:sp>
      <p:pic>
        <p:nvPicPr>
          <p:cNvPr id="8" name="Image 7" descr="Une image contenant Visage humain, personne, Front, sourire&#10;&#10;Le contenu généré par l’IA peut être incorrect.">
            <a:extLst>
              <a:ext uri="{FF2B5EF4-FFF2-40B4-BE49-F238E27FC236}">
                <a16:creationId xmlns:a16="http://schemas.microsoft.com/office/drawing/2014/main" id="{F90624C7-1DAE-F66E-6480-E9EF04698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7458" y="1808347"/>
            <a:ext cx="1383921" cy="130088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5E65B3-8300-4C83-AE94-A18A3E396876}"/>
              </a:ext>
            </a:extLst>
          </p:cNvPr>
          <p:cNvSpPr txBox="1"/>
          <p:nvPr/>
        </p:nvSpPr>
        <p:spPr>
          <a:xfrm>
            <a:off x="967839" y="832690"/>
            <a:ext cx="360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Des propos introductifs</a:t>
            </a:r>
          </a:p>
        </p:txBody>
      </p:sp>
      <p:sp>
        <p:nvSpPr>
          <p:cNvPr id="9" name="Vague 8">
            <a:extLst>
              <a:ext uri="{FF2B5EF4-FFF2-40B4-BE49-F238E27FC236}">
                <a16:creationId xmlns:a16="http://schemas.microsoft.com/office/drawing/2014/main" id="{8F848FBD-28FC-1D01-2FB0-8C4DCD1AD2E6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01596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955F7-FC6C-0AF5-8340-684C91DFE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7DABD73F-8E9A-144F-821A-D0AF675E667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/>
              <a:t>25/09/2025</a:t>
            </a:fld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5BE81723-C6B8-13AE-C324-6BEB3C38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4881030-1465-0C16-B90E-976A8AE94380}"/>
              </a:ext>
            </a:extLst>
          </p:cNvPr>
          <p:cNvSpPr txBox="1"/>
          <p:nvPr/>
        </p:nvSpPr>
        <p:spPr>
          <a:xfrm>
            <a:off x="367993" y="1479614"/>
            <a:ext cx="8416005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None/>
            </a:pPr>
            <a:r>
              <a:rPr lang="fr-FR" sz="1400" b="1" dirty="0">
                <a:effectLst/>
                <a:latin typeface="Marianne" panose="02000000000000000000" pitchFamily="2" charset="0"/>
              </a:rPr>
              <a:t>4 grands témoins, 4 extraits pour saisir en équipe les enjeux : </a:t>
            </a:r>
            <a:endParaRPr lang="fr-FR" sz="1400" dirty="0">
              <a:effectLst/>
              <a:latin typeface="Marianne" panose="02000000000000000000" pitchFamily="2" charset="0"/>
            </a:endParaRPr>
          </a:p>
          <a:p>
            <a:endParaRPr lang="fr-FR" sz="1400" b="1" dirty="0">
              <a:solidFill>
                <a:srgbClr val="215F9A"/>
              </a:solidFill>
              <a:latin typeface="Marianne" panose="02000000000000000000" pitchFamily="2" charset="0"/>
              <a:ea typeface="Arial Unicode MS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215F9A"/>
                </a:solidFill>
                <a:latin typeface="Marianne" panose="02000000000000000000" pitchFamily="2" charset="0"/>
                <a:ea typeface="Arial Unicode MS"/>
                <a:cs typeface="Arial"/>
              </a:rPr>
              <a:t>Jonas Erin (IGESR), </a:t>
            </a:r>
            <a:r>
              <a:rPr lang="en-US" sz="1200" dirty="0">
                <a:latin typeface="Marianne" panose="02000000000000000000" pitchFamily="2" charset="0"/>
              </a:rPr>
              <a:t>, Extrait « En quoi les IA </a:t>
            </a:r>
            <a:r>
              <a:rPr lang="en-US" sz="1200" dirty="0" err="1">
                <a:latin typeface="Marianne" panose="02000000000000000000" pitchFamily="2" charset="0"/>
              </a:rPr>
              <a:t>génératives</a:t>
            </a:r>
            <a:r>
              <a:rPr lang="en-US" sz="1200" dirty="0">
                <a:latin typeface="Marianne" panose="02000000000000000000" pitchFamily="2" charset="0"/>
              </a:rPr>
              <a:t> </a:t>
            </a:r>
            <a:r>
              <a:rPr lang="en-US" sz="1200" dirty="0" err="1">
                <a:latin typeface="Marianne" panose="02000000000000000000" pitchFamily="2" charset="0"/>
              </a:rPr>
              <a:t>requestionnent</a:t>
            </a:r>
            <a:r>
              <a:rPr lang="en-US" sz="1200" dirty="0">
                <a:latin typeface="Marianne" panose="02000000000000000000" pitchFamily="2" charset="0"/>
              </a:rPr>
              <a:t> </a:t>
            </a:r>
            <a:r>
              <a:rPr lang="en-US" sz="1200" dirty="0" err="1">
                <a:latin typeface="Marianne" panose="02000000000000000000" pitchFamily="2" charset="0"/>
              </a:rPr>
              <a:t>l’école</a:t>
            </a:r>
            <a:r>
              <a:rPr lang="en-US" sz="1200" dirty="0">
                <a:latin typeface="Marianne" panose="02000000000000000000" pitchFamily="2" charset="0"/>
              </a:rPr>
              <a:t> ? » : </a:t>
            </a:r>
            <a:r>
              <a:rPr lang="en-US" sz="1200" u="sng" dirty="0">
                <a:latin typeface="Marianne" panose="02000000000000000000" pitchFamily="2" charset="0"/>
                <a:hlinkClick r:id="rId2"/>
              </a:rPr>
              <a:t>Webinaire du GTNum GenIAL « Comment accompagner les établissements vers l’appropriation de l’IA pour enseigner ? », 4 Juin 2025</a:t>
            </a:r>
            <a:endParaRPr lang="fr-FR" sz="1200" b="1" dirty="0">
              <a:solidFill>
                <a:srgbClr val="215F9A"/>
              </a:solidFill>
              <a:latin typeface="Marianne" panose="02000000000000000000" pitchFamily="2" charset="0"/>
              <a:ea typeface="Arial Unicode MS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b="1" dirty="0">
              <a:solidFill>
                <a:srgbClr val="215F9A"/>
              </a:solidFill>
              <a:latin typeface="Marianne" panose="02000000000000000000" pitchFamily="2" charset="0"/>
              <a:ea typeface="Arial Unicode MS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215F9A"/>
                </a:solidFill>
                <a:latin typeface="Marianne" panose="02000000000000000000" pitchFamily="2" charset="0"/>
                <a:cs typeface="Arial"/>
              </a:rPr>
              <a:t>Axel Jean (DNE)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  <a:cs typeface="Arial"/>
              </a:rPr>
              <a:t>: Extrait du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  <a:cs typeface="Arial"/>
                <a:hlinkClick r:id="rId3"/>
              </a:rPr>
              <a:t>séminaire IA de la Délégation régionale au numérique pour l'éducation de la région académique Bourgogne-Franche-Comté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  <a:cs typeface="Arial"/>
              </a:rPr>
              <a:t>, mai 2024</a:t>
            </a:r>
          </a:p>
          <a:p>
            <a:endParaRPr lang="fr-FR" sz="1200" dirty="0">
              <a:solidFill>
                <a:srgbClr val="000000"/>
              </a:solidFill>
              <a:latin typeface="Marianne" panose="02000000000000000000" pitchFamily="2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215F9A"/>
                </a:solidFill>
                <a:latin typeface="Marianne" panose="02000000000000000000" pitchFamily="2" charset="0"/>
                <a:cs typeface="Arial"/>
              </a:rPr>
              <a:t>Erwan </a:t>
            </a:r>
            <a:r>
              <a:rPr lang="fr-FR" sz="1200" b="1" dirty="0" err="1">
                <a:solidFill>
                  <a:srgbClr val="215F9A"/>
                </a:solidFill>
                <a:latin typeface="Marianne" panose="02000000000000000000" pitchFamily="2" charset="0"/>
                <a:cs typeface="Arial"/>
              </a:rPr>
              <a:t>Paitel</a:t>
            </a:r>
            <a:r>
              <a:rPr lang="fr-FR" sz="1200" b="1" dirty="0">
                <a:solidFill>
                  <a:srgbClr val="215F9A"/>
                </a:solidFill>
                <a:latin typeface="Marianne" panose="02000000000000000000" pitchFamily="2" charset="0"/>
                <a:cs typeface="Arial"/>
              </a:rPr>
              <a:t> (IGESR)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  <a:cs typeface="Arial"/>
              </a:rPr>
              <a:t>: Extrait de la </a:t>
            </a:r>
            <a:r>
              <a:rPr lang="fr-FR" sz="1200" u="sng" dirty="0">
                <a:latin typeface="Marianne" panose="02000000000000000000" pitchFamily="2" charset="0"/>
                <a:hlinkClick r:id="rId4"/>
              </a:rPr>
              <a:t>Conférence introductive à un séminaire de la DRANE Île-de-France, Février 2025</a:t>
            </a:r>
            <a:endParaRPr lang="fr-FR" sz="1200" u="sng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200" dirty="0">
              <a:solidFill>
                <a:srgbClr val="000000"/>
              </a:solidFill>
              <a:latin typeface="Marianne" panose="02000000000000000000" pitchFamily="2" charset="0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215F9A"/>
                </a:solidFill>
                <a:effectLst/>
                <a:latin typeface="Marianne" panose="02000000000000000000" pitchFamily="2" charset="0"/>
              </a:rPr>
              <a:t>Stéphane </a:t>
            </a:r>
            <a:r>
              <a:rPr lang="fr-FR" sz="1200" b="1" dirty="0" err="1">
                <a:solidFill>
                  <a:srgbClr val="215F9A"/>
                </a:solidFill>
                <a:effectLst/>
                <a:latin typeface="Marianne" panose="02000000000000000000" pitchFamily="2" charset="0"/>
              </a:rPr>
              <a:t>Guérault</a:t>
            </a:r>
            <a:r>
              <a:rPr lang="fr-FR" sz="1200" b="1" dirty="0">
                <a:solidFill>
                  <a:srgbClr val="215F9A"/>
                </a:solidFill>
                <a:effectLst/>
                <a:latin typeface="Marianne" panose="02000000000000000000" pitchFamily="2" charset="0"/>
              </a:rPr>
              <a:t> (DGESCO) </a:t>
            </a:r>
            <a:r>
              <a:rPr lang="fr-FR" sz="1200" dirty="0">
                <a:effectLst/>
                <a:latin typeface="Marianne" panose="02000000000000000000" pitchFamily="2" charset="0"/>
              </a:rPr>
              <a:t>: Extrait </a:t>
            </a:r>
            <a:r>
              <a:rPr lang="fr-FR" sz="1200" dirty="0">
                <a:latin typeface="Marianne" panose="02000000000000000000" pitchFamily="2" charset="0"/>
              </a:rPr>
              <a:t>« Un cadre des usages des IA en éducation » : </a:t>
            </a:r>
            <a:r>
              <a:rPr lang="fr-FR" sz="1200" u="sng" dirty="0">
                <a:latin typeface="Marianne" panose="02000000000000000000" pitchFamily="2" charset="0"/>
                <a:hlinkClick r:id="rId2"/>
              </a:rPr>
              <a:t>Webinaire du GTNum GenIAL « Comment accompagner les établissements vers l’appropriation de l’IA pour enseigner ? », 4 juin 2025</a:t>
            </a:r>
            <a:endParaRPr lang="fr-FR" sz="1200" dirty="0">
              <a:latin typeface="Marianne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effectLst/>
              <a:latin typeface="Marianne" panose="02000000000000000000" pitchFamily="2" charset="0"/>
              <a:cs typeface="Arial"/>
            </a:endParaRP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1E9A97DD-C0DB-E43D-F2BE-1F8FB9A7F2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490BB35B-2E04-6209-8A09-F56950B314F5}"/>
              </a:ext>
            </a:extLst>
          </p:cNvPr>
          <p:cNvSpPr txBox="1"/>
          <p:nvPr/>
        </p:nvSpPr>
        <p:spPr>
          <a:xfrm>
            <a:off x="967839" y="832690"/>
            <a:ext cx="3604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Des propos introductifs</a:t>
            </a:r>
          </a:p>
        </p:txBody>
      </p:sp>
      <p:sp>
        <p:nvSpPr>
          <p:cNvPr id="4" name="Vague 3">
            <a:extLst>
              <a:ext uri="{FF2B5EF4-FFF2-40B4-BE49-F238E27FC236}">
                <a16:creationId xmlns:a16="http://schemas.microsoft.com/office/drawing/2014/main" id="{BEC21E81-84F1-051A-8508-D66B311082B1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D86EC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68423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E4C4F-A4B9-404D-3DF4-0804D57C9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977AD704-8FEF-3271-86BC-67B833FCDB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74AAA9-D782-4521-ABE2-05334AB8682E}" type="datetime1">
              <a:rPr lang="fr-FR" smtClean="0">
                <a:latin typeface="Marianne" panose="02000000000000000000" pitchFamily="2" charset="0"/>
              </a:rPr>
              <a:t>25/09/2025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EEC9562B-C8ED-F204-2319-F2A02281C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678B56-B8AD-4EF3-A8FE-C8D0D8AB5AEA}" type="slidenum">
              <a:rPr lang="fr-FR" smtClean="0">
                <a:latin typeface="Marianne" panose="02000000000000000000" pitchFamily="2" charset="0"/>
              </a:rPr>
              <a:pPr/>
              <a:t>9</a:t>
            </a:fld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90FEB5C-8F7B-3426-0F5D-32D935CBE89D}"/>
              </a:ext>
            </a:extLst>
          </p:cNvPr>
          <p:cNvSpPr txBox="1"/>
          <p:nvPr/>
        </p:nvSpPr>
        <p:spPr>
          <a:xfrm>
            <a:off x="358775" y="2013476"/>
            <a:ext cx="7904381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Marianne" panose="02000000000000000000" pitchFamily="2" charset="0"/>
              </a:rPr>
              <a:t>Profitons de la réunion pour croiser les regards, les points de vue sur les 4 extraits.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 pitchFamily="2" charset="0"/>
              </a:rPr>
              <a:t>Que vous suggèrent ces interventions 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>
              <a:latin typeface="Marianne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>
                <a:latin typeface="Marianne" panose="02000000000000000000" pitchFamily="2" charset="0"/>
              </a:rPr>
              <a:t>Cela génère-t-il d’autres questions ? Des besoins ?</a:t>
            </a:r>
          </a:p>
          <a:p>
            <a:pPr>
              <a:buNone/>
            </a:pPr>
            <a:endParaRPr lang="fr-FR" sz="1400" dirty="0">
              <a:effectLst/>
              <a:latin typeface="Marianne" panose="02000000000000000000" pitchFamily="2" charset="0"/>
            </a:endParaRP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EDFF792-10A0-56F8-FA9B-B85E70CC65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725" y="218857"/>
            <a:ext cx="843500" cy="491844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D33D5A6-4303-DE26-18A3-3F85595B0629}"/>
              </a:ext>
            </a:extLst>
          </p:cNvPr>
          <p:cNvSpPr txBox="1"/>
          <p:nvPr/>
        </p:nvSpPr>
        <p:spPr>
          <a:xfrm>
            <a:off x="967839" y="832690"/>
            <a:ext cx="3788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latin typeface="Marianne" panose="02000000000000000000" pitchFamily="2" charset="0"/>
              </a:rPr>
              <a:t>Les premiers échanges</a:t>
            </a:r>
          </a:p>
        </p:txBody>
      </p:sp>
      <p:sp>
        <p:nvSpPr>
          <p:cNvPr id="5" name="Vague 4">
            <a:extLst>
              <a:ext uri="{FF2B5EF4-FFF2-40B4-BE49-F238E27FC236}">
                <a16:creationId xmlns:a16="http://schemas.microsoft.com/office/drawing/2014/main" id="{49DD59B5-DC11-C905-9007-50BCB7687B77}"/>
              </a:ext>
            </a:extLst>
          </p:cNvPr>
          <p:cNvSpPr/>
          <p:nvPr/>
        </p:nvSpPr>
        <p:spPr>
          <a:xfrm>
            <a:off x="367993" y="749586"/>
            <a:ext cx="599846" cy="535541"/>
          </a:xfrm>
          <a:prstGeom prst="wave">
            <a:avLst/>
          </a:prstGeom>
          <a:solidFill>
            <a:srgbClr val="3B57A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atin typeface="Marianne" panose="02000000000000000000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53095226"/>
      </p:ext>
    </p:extLst>
  </p:cSld>
  <p:clrMapOvr>
    <a:masterClrMapping/>
  </p:clrMapOvr>
</p:sld>
</file>

<file path=ppt/theme/theme1.xml><?xml version="1.0" encoding="utf-8"?>
<a:theme xmlns:a="http://schemas.openxmlformats.org/drawingml/2006/main" name="Page Introduc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095CADAC-A022-477F-9237-F611713429B3}"/>
    </a:ext>
  </a:extLst>
</a:theme>
</file>

<file path=ppt/theme/theme2.xml><?xml version="1.0" encoding="utf-8"?>
<a:theme xmlns:a="http://schemas.openxmlformats.org/drawingml/2006/main" name="Titre et sous-titr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F68DA6C4-FB46-428B-AA73-2ED34A187908}"/>
    </a:ext>
  </a:extLst>
</a:theme>
</file>

<file path=ppt/theme/theme3.xml><?xml version="1.0" encoding="utf-8"?>
<a:theme xmlns:a="http://schemas.openxmlformats.org/drawingml/2006/main" name="Pages interne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4813C138-9410-4259-ABC2-680A21EE791D}" vid="{3C3F6071-A9AC-45EF-8EF3-0A06398C07EB}"/>
    </a:ext>
  </a:extLst>
</a:theme>
</file>

<file path=ppt/theme/theme4.xml><?xml version="1.0" encoding="utf-8"?>
<a:theme xmlns:a="http://schemas.openxmlformats.org/drawingml/2006/main" name="AIDE et CONSEIL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4813C138-9410-4259-ABC2-680A21EE791D}" vid="{DD83F19B-C5BF-4445-941F-C2892F13CED4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9f84334-9462-4b10-8088-a1eac6782eae">
      <Terms xmlns="http://schemas.microsoft.com/office/infopath/2007/PartnerControls"/>
    </lcf76f155ced4ddcb4097134ff3c332f>
    <Commentaires xmlns="19f84334-9462-4b10-8088-a1eac6782eae">Télécharger puis modifier VOTRE document
NE PAS MODIFIER CE DOCUMENT MODÈLE</Commentaires>
    <TaxCatchAll xmlns="df12985b-fabd-48e6-89dc-ccf4994907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D3F195131FA14EB9707817DE119806" ma:contentTypeVersion="20" ma:contentTypeDescription="Crée un document." ma:contentTypeScope="" ma:versionID="37c6dbbc4c68f36ca3890ed635dff933">
  <xsd:schema xmlns:xsd="http://www.w3.org/2001/XMLSchema" xmlns:xs="http://www.w3.org/2001/XMLSchema" xmlns:p="http://schemas.microsoft.com/office/2006/metadata/properties" xmlns:ns2="df12985b-fabd-48e6-89dc-ccf49949078c" xmlns:ns3="19f84334-9462-4b10-8088-a1eac6782eae" targetNamespace="http://schemas.microsoft.com/office/2006/metadata/properties" ma:root="true" ma:fieldsID="3cec81a834a27685502e22d84440718f" ns2:_="" ns3:_="">
    <xsd:import namespace="df12985b-fabd-48e6-89dc-ccf49949078c"/>
    <xsd:import namespace="19f84334-9462-4b10-8088-a1eac6782e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Commentaire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2985b-fabd-48e6-89dc-ccf4994907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14299b1-590a-4607-a18e-f238416c0e47}" ma:internalName="TaxCatchAll" ma:showField="CatchAllData" ma:web="df12985b-fabd-48e6-89dc-ccf4994907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f84334-9462-4b10-8088-a1eac6782e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aires" ma:index="18" nillable="true" ma:displayName="Commentaires" ma:format="Dropdown" ma:internalName="Commentaires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c0cb0176-2de3-48f0-a0d3-60f39c7fa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CF19BB-C4AD-46F4-992F-AC8D3D6F25C4}">
  <ds:schemaRefs>
    <ds:schemaRef ds:uri="http://schemas.microsoft.com/office/2006/documentManagement/types"/>
    <ds:schemaRef ds:uri="df12985b-fabd-48e6-89dc-ccf49949078c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schemas.microsoft.com/office/infopath/2007/PartnerControls"/>
    <ds:schemaRef ds:uri="19f84334-9462-4b10-8088-a1eac6782eae"/>
  </ds:schemaRefs>
</ds:datastoreItem>
</file>

<file path=customXml/itemProps2.xml><?xml version="1.0" encoding="utf-8"?>
<ds:datastoreItem xmlns:ds="http://schemas.openxmlformats.org/officeDocument/2006/customXml" ds:itemID="{2344D2E0-1531-4621-8700-AC77E8D979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07C2BA1-658E-4556-A60A-1B1FADE73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12985b-fabd-48e6-89dc-ccf49949078c"/>
    <ds:schemaRef ds:uri="19f84334-9462-4b10-8088-a1eac678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Page Introduction</Template>
  <TotalTime>1949</TotalTime>
  <Words>741</Words>
  <Application>Microsoft Macintosh PowerPoint</Application>
  <PresentationFormat>Affichage à l'écran (16:9)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15</vt:i4>
      </vt:variant>
    </vt:vector>
  </HeadingPairs>
  <TitlesOfParts>
    <vt:vector size="26" baseType="lpstr">
      <vt:lpstr>Liberation Sans</vt:lpstr>
      <vt:lpstr>Liberation Serif</vt:lpstr>
      <vt:lpstr>Aptos</vt:lpstr>
      <vt:lpstr>Arial</vt:lpstr>
      <vt:lpstr>Calibri</vt:lpstr>
      <vt:lpstr>Marianne</vt:lpstr>
      <vt:lpstr>Wingdings</vt:lpstr>
      <vt:lpstr>Page Introduction</vt:lpstr>
      <vt:lpstr>Titre et sous-titre</vt:lpstr>
      <vt:lpstr>Pages internes</vt:lpstr>
      <vt:lpstr>AIDE et CONSEILS</vt:lpstr>
      <vt:lpstr>Présentation PowerPoint</vt:lpstr>
      <vt:lpstr>Présentation PowerPoint</vt:lpstr>
      <vt:lpstr>Comment appréhender le sujet de l’IA au sein de mon établissement ?</vt:lpstr>
      <vt:lpstr>La DRANE et la DRASI  vous proposeNT  un scénario en SIX temps</vt:lpstr>
      <vt:lpstr>UN SCÉNARIO À VIVRE EN ÉQUIPE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Client</dc:subject>
  <dc:creator>Caroline Pras-Pesce</dc:creator>
  <cp:keywords/>
  <dc:description/>
  <cp:lastModifiedBy>melanie.fenaert</cp:lastModifiedBy>
  <cp:revision>97</cp:revision>
  <dcterms:created xsi:type="dcterms:W3CDTF">2025-07-09T09:44:26Z</dcterms:created>
  <dcterms:modified xsi:type="dcterms:W3CDTF">2025-09-25T17:45:56Z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lianceAssetId">
    <vt:lpwstr/>
  </property>
  <property fmtid="{D5CDD505-2E9C-101B-9397-08002B2CF9AE}" pid="4" name="ContentTypeId">
    <vt:lpwstr>0x0101007AD3F195131FA14EB9707817DE119806</vt:lpwstr>
  </property>
  <property fmtid="{D5CDD505-2E9C-101B-9397-08002B2CF9AE}" pid="5" name="HiddenSlides">
    <vt:i4>3</vt:i4>
  </property>
  <property fmtid="{D5CDD505-2E9C-101B-9397-08002B2CF9AE}" pid="6" name="Manager">
    <vt:lpwstr>Client</vt:lpwstr>
  </property>
  <property fmtid="{D5CDD505-2E9C-101B-9397-08002B2CF9AE}" pid="7" name="Order">
    <vt:r8>1225100</vt:r8>
  </property>
  <property fmtid="{D5CDD505-2E9C-101B-9397-08002B2CF9AE}" pid="8" name="PresentationFormat">
    <vt:lpwstr>Affichage à l'écran (16:9)</vt:lpwstr>
  </property>
  <property fmtid="{D5CDD505-2E9C-101B-9397-08002B2CF9AE}" pid="9" name="Slides">
    <vt:i4>9</vt:i4>
  </property>
  <property fmtid="{D5CDD505-2E9C-101B-9397-08002B2CF9AE}" pid="10" name="TemplateUrl">
    <vt:lpwstr/>
  </property>
  <property fmtid="{D5CDD505-2E9C-101B-9397-08002B2CF9AE}" pid="11" name="xd_ProgID">
    <vt:lpwstr/>
  </property>
  <property fmtid="{D5CDD505-2E9C-101B-9397-08002B2CF9AE}" pid="12" name="xd_Signature">
    <vt:bool>false</vt:bool>
  </property>
  <property fmtid="{D5CDD505-2E9C-101B-9397-08002B2CF9AE}" pid="13" name="MediaServiceImageTags">
    <vt:lpwstr/>
  </property>
</Properties>
</file>